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9" r:id="rId4"/>
    <p:sldId id="264" r:id="rId5"/>
    <p:sldId id="266" r:id="rId6"/>
    <p:sldId id="261" r:id="rId7"/>
    <p:sldId id="275" r:id="rId8"/>
    <p:sldId id="273" r:id="rId9"/>
    <p:sldId id="265" r:id="rId10"/>
    <p:sldId id="270" r:id="rId11"/>
    <p:sldId id="272" r:id="rId12"/>
    <p:sldId id="262" r:id="rId13"/>
    <p:sldId id="25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2"/>
  </p:normalViewPr>
  <p:slideViewPr>
    <p:cSldViewPr snapToGrid="0">
      <p:cViewPr varScale="1">
        <p:scale>
          <a:sx n="90" d="100"/>
          <a:sy n="90" d="100"/>
        </p:scale>
        <p:origin x="35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somhlaba\Desktop\Work\VesselEvaluations\Spreadsheets\MediumTermBudgetStatemen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somhlaba\Desktop\Work\VesselEvaluations\Spreadsheets\MediumTermBudgetStatement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somhlaba\Desktop\Work\VesselEvaluations\Spreadsheets\MediumTermBudgetStatement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somhlaba\Downloads\IRLTLT01ZAM156N.csv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somhlaba\Downloads\InterestRateAnalysi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ZA"/>
              <a:t>InnvSci&amp;Tec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InnVSci&amp;Tec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Sheet1!$K$2:$K$6</c:f>
              <c:strCache>
                <c:ptCount val="5"/>
                <c:pt idx="0">
                  <c:v>2024/25</c:v>
                </c:pt>
                <c:pt idx="1">
                  <c:v>2025/26</c:v>
                </c:pt>
                <c:pt idx="2">
                  <c:v>2026/27</c:v>
                </c:pt>
                <c:pt idx="3">
                  <c:v>2027/28</c:v>
                </c:pt>
                <c:pt idx="4">
                  <c:v>2028/29</c:v>
                </c:pt>
              </c:strCache>
            </c:strRef>
          </c:cat>
          <c:val>
            <c:numRef>
              <c:f>Sheet1!$N$2:$N$6</c:f>
              <c:numCache>
                <c:formatCode>_("R"* #,##0.00_);_("R"* \(#,##0.00\);_("R"* "-"??_);_(@_)</c:formatCode>
                <c:ptCount val="5"/>
                <c:pt idx="0">
                  <c:v>19.899999999999999</c:v>
                </c:pt>
                <c:pt idx="1">
                  <c:v>21.7</c:v>
                </c:pt>
                <c:pt idx="2">
                  <c:v>23.3</c:v>
                </c:pt>
                <c:pt idx="3">
                  <c:v>23.5</c:v>
                </c:pt>
                <c:pt idx="4">
                  <c:v>23.8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53-4CE4-86B6-D026733744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4743552"/>
        <c:axId val="124742112"/>
      </c:barChart>
      <c:catAx>
        <c:axId val="124743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4742112"/>
        <c:crosses val="autoZero"/>
        <c:auto val="1"/>
        <c:lblAlgn val="ctr"/>
        <c:lblOffset val="100"/>
        <c:noMultiLvlLbl val="0"/>
      </c:catAx>
      <c:valAx>
        <c:axId val="1247421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ZA"/>
                  <a:t>billions</a:t>
                </a:r>
                <a:r>
                  <a:rPr lang="en-ZA" baseline="0"/>
                  <a:t> (rands)</a:t>
                </a:r>
                <a:endParaRPr lang="en-ZA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ZA"/>
            </a:p>
          </c:txPr>
        </c:title>
        <c:numFmt formatCode="_(&quot;R&quot;* #,##0.00_);_(&quot;R&quot;* \(#,##0.00\);_(&quot;R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47435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ZA"/>
              <a:t>InnvSci&amp;Tec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InnVSci&amp;Tec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Sheet1!$K$2:$K$6</c:f>
              <c:strCache>
                <c:ptCount val="5"/>
                <c:pt idx="0">
                  <c:v>2024/25</c:v>
                </c:pt>
                <c:pt idx="1">
                  <c:v>2025/26</c:v>
                </c:pt>
                <c:pt idx="2">
                  <c:v>2026/27</c:v>
                </c:pt>
                <c:pt idx="3">
                  <c:v>2027/28</c:v>
                </c:pt>
                <c:pt idx="4">
                  <c:v>2028/29</c:v>
                </c:pt>
              </c:strCache>
            </c:strRef>
          </c:cat>
          <c:val>
            <c:numRef>
              <c:f>Sheet1!$N$2:$N$6</c:f>
              <c:numCache>
                <c:formatCode>_("R"* #,##0.00_);_("R"* \(#,##0.00\);_("R"* "-"??_);_(@_)</c:formatCode>
                <c:ptCount val="5"/>
                <c:pt idx="0">
                  <c:v>19.899999999999999</c:v>
                </c:pt>
                <c:pt idx="1">
                  <c:v>21.7</c:v>
                </c:pt>
                <c:pt idx="2">
                  <c:v>23.3</c:v>
                </c:pt>
                <c:pt idx="3">
                  <c:v>23.5</c:v>
                </c:pt>
                <c:pt idx="4">
                  <c:v>23.8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B5-4B16-A7E4-1A6BA4BD00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4743552"/>
        <c:axId val="124742112"/>
      </c:barChart>
      <c:catAx>
        <c:axId val="124743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4742112"/>
        <c:crosses val="autoZero"/>
        <c:auto val="1"/>
        <c:lblAlgn val="ctr"/>
        <c:lblOffset val="100"/>
        <c:noMultiLvlLbl val="0"/>
      </c:catAx>
      <c:valAx>
        <c:axId val="1247421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ZA"/>
                  <a:t>billions</a:t>
                </a:r>
                <a:r>
                  <a:rPr lang="en-ZA" baseline="0"/>
                  <a:t> (rands)</a:t>
                </a:r>
                <a:endParaRPr lang="en-ZA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ZA"/>
            </a:p>
          </c:txPr>
        </c:title>
        <c:numFmt formatCode="_(&quot;R&quot;* #,##0.00_);_(&quot;R&quot;* \(#,##0.00\);_(&quot;R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47435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ZA"/>
              <a:t>EcoReg&amp;Infr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EcoR&amp;Infr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Sheet1!$K$2:$K$6</c:f>
              <c:strCache>
                <c:ptCount val="5"/>
                <c:pt idx="0">
                  <c:v>2024/25</c:v>
                </c:pt>
                <c:pt idx="1">
                  <c:v>2025/26</c:v>
                </c:pt>
                <c:pt idx="2">
                  <c:v>2026/27</c:v>
                </c:pt>
                <c:pt idx="3">
                  <c:v>2027/28</c:v>
                </c:pt>
                <c:pt idx="4">
                  <c:v>2028/29</c:v>
                </c:pt>
              </c:strCache>
            </c:strRef>
          </c:cat>
          <c:val>
            <c:numRef>
              <c:f>Sheet1!$M$2:$M$6</c:f>
              <c:numCache>
                <c:formatCode>_("R"* #,##0.00_);_("R"* \(#,##0.00\);_("R"* "-"??_);_(@_)</c:formatCode>
                <c:ptCount val="5"/>
                <c:pt idx="0">
                  <c:v>145.1</c:v>
                </c:pt>
                <c:pt idx="1">
                  <c:v>164.9</c:v>
                </c:pt>
                <c:pt idx="2">
                  <c:v>181.7</c:v>
                </c:pt>
                <c:pt idx="3">
                  <c:v>188.4</c:v>
                </c:pt>
                <c:pt idx="4">
                  <c:v>199.2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06-4FA5-AE15-5C1C9B6BCB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13310031"/>
        <c:axId val="1013308591"/>
      </c:barChart>
      <c:catAx>
        <c:axId val="10133100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13308591"/>
        <c:crosses val="autoZero"/>
        <c:auto val="1"/>
        <c:lblAlgn val="ctr"/>
        <c:lblOffset val="100"/>
        <c:noMultiLvlLbl val="0"/>
      </c:catAx>
      <c:valAx>
        <c:axId val="10133085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ZA"/>
                  <a:t>billions</a:t>
                </a:r>
                <a:r>
                  <a:rPr lang="en-ZA" baseline="0"/>
                  <a:t> (rands)</a:t>
                </a:r>
                <a:endParaRPr lang="en-ZA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ZA"/>
            </a:p>
          </c:txPr>
        </c:title>
        <c:numFmt formatCode="_(&quot;R&quot;* #,##0.00_);_(&quot;R&quot;* \(#,##0.00\);_(&quot;R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133100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ZA" sz="1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Ten</a:t>
            </a:r>
            <a:r>
              <a:rPr lang="en-ZA" sz="1000" baseline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year-bond yields trajectory</a:t>
            </a:r>
            <a:endParaRPr lang="en-ZA" sz="10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ZA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IRLTLT01ZAM156N!$C$2:$C$827</c:f>
              <c:numCache>
                <c:formatCode>General</c:formatCode>
                <c:ptCount val="826"/>
                <c:pt idx="0">
                  <c:v>1957</c:v>
                </c:pt>
                <c:pt idx="1">
                  <c:v>1957</c:v>
                </c:pt>
                <c:pt idx="2">
                  <c:v>1957</c:v>
                </c:pt>
                <c:pt idx="3">
                  <c:v>1957</c:v>
                </c:pt>
                <c:pt idx="4">
                  <c:v>1957</c:v>
                </c:pt>
                <c:pt idx="5">
                  <c:v>1957</c:v>
                </c:pt>
                <c:pt idx="6">
                  <c:v>1957</c:v>
                </c:pt>
                <c:pt idx="7">
                  <c:v>1957</c:v>
                </c:pt>
                <c:pt idx="8">
                  <c:v>1957</c:v>
                </c:pt>
                <c:pt idx="9">
                  <c:v>1957</c:v>
                </c:pt>
                <c:pt idx="10">
                  <c:v>1957</c:v>
                </c:pt>
                <c:pt idx="11">
                  <c:v>1957</c:v>
                </c:pt>
                <c:pt idx="12">
                  <c:v>1958</c:v>
                </c:pt>
                <c:pt idx="13">
                  <c:v>1958</c:v>
                </c:pt>
                <c:pt idx="14">
                  <c:v>1958</c:v>
                </c:pt>
                <c:pt idx="15">
                  <c:v>1958</c:v>
                </c:pt>
                <c:pt idx="16">
                  <c:v>1958</c:v>
                </c:pt>
                <c:pt idx="17">
                  <c:v>1958</c:v>
                </c:pt>
                <c:pt idx="18">
                  <c:v>1958</c:v>
                </c:pt>
                <c:pt idx="19">
                  <c:v>1958</c:v>
                </c:pt>
                <c:pt idx="20">
                  <c:v>1958</c:v>
                </c:pt>
                <c:pt idx="21">
                  <c:v>1958</c:v>
                </c:pt>
                <c:pt idx="22">
                  <c:v>1958</c:v>
                </c:pt>
                <c:pt idx="23">
                  <c:v>1958</c:v>
                </c:pt>
                <c:pt idx="24">
                  <c:v>1959</c:v>
                </c:pt>
                <c:pt idx="25">
                  <c:v>1959</c:v>
                </c:pt>
                <c:pt idx="26">
                  <c:v>1959</c:v>
                </c:pt>
                <c:pt idx="27">
                  <c:v>1959</c:v>
                </c:pt>
                <c:pt idx="28">
                  <c:v>1959</c:v>
                </c:pt>
                <c:pt idx="29">
                  <c:v>1959</c:v>
                </c:pt>
                <c:pt idx="30">
                  <c:v>1959</c:v>
                </c:pt>
                <c:pt idx="31">
                  <c:v>1959</c:v>
                </c:pt>
                <c:pt idx="32">
                  <c:v>1959</c:v>
                </c:pt>
                <c:pt idx="33">
                  <c:v>1959</c:v>
                </c:pt>
                <c:pt idx="34">
                  <c:v>1959</c:v>
                </c:pt>
                <c:pt idx="35">
                  <c:v>1959</c:v>
                </c:pt>
                <c:pt idx="36">
                  <c:v>1960</c:v>
                </c:pt>
                <c:pt idx="37">
                  <c:v>1960</c:v>
                </c:pt>
                <c:pt idx="38">
                  <c:v>1960</c:v>
                </c:pt>
                <c:pt idx="39">
                  <c:v>1960</c:v>
                </c:pt>
                <c:pt idx="40">
                  <c:v>1960</c:v>
                </c:pt>
                <c:pt idx="41">
                  <c:v>1960</c:v>
                </c:pt>
                <c:pt idx="42">
                  <c:v>1960</c:v>
                </c:pt>
                <c:pt idx="43">
                  <c:v>1960</c:v>
                </c:pt>
                <c:pt idx="44">
                  <c:v>1960</c:v>
                </c:pt>
                <c:pt idx="45">
                  <c:v>1960</c:v>
                </c:pt>
                <c:pt idx="46">
                  <c:v>1960</c:v>
                </c:pt>
                <c:pt idx="47">
                  <c:v>1960</c:v>
                </c:pt>
                <c:pt idx="48">
                  <c:v>1961</c:v>
                </c:pt>
                <c:pt idx="49">
                  <c:v>1961</c:v>
                </c:pt>
                <c:pt idx="50">
                  <c:v>1961</c:v>
                </c:pt>
                <c:pt idx="51">
                  <c:v>1961</c:v>
                </c:pt>
                <c:pt idx="52">
                  <c:v>1961</c:v>
                </c:pt>
                <c:pt idx="53">
                  <c:v>1961</c:v>
                </c:pt>
                <c:pt idx="54">
                  <c:v>1961</c:v>
                </c:pt>
                <c:pt idx="55">
                  <c:v>1961</c:v>
                </c:pt>
                <c:pt idx="56">
                  <c:v>1961</c:v>
                </c:pt>
                <c:pt idx="57">
                  <c:v>1961</c:v>
                </c:pt>
                <c:pt idx="58">
                  <c:v>1961</c:v>
                </c:pt>
                <c:pt idx="59">
                  <c:v>1961</c:v>
                </c:pt>
                <c:pt idx="60">
                  <c:v>1962</c:v>
                </c:pt>
                <c:pt idx="61">
                  <c:v>1962</c:v>
                </c:pt>
                <c:pt idx="62">
                  <c:v>1962</c:v>
                </c:pt>
                <c:pt idx="63">
                  <c:v>1962</c:v>
                </c:pt>
                <c:pt idx="64">
                  <c:v>1962</c:v>
                </c:pt>
                <c:pt idx="65">
                  <c:v>1962</c:v>
                </c:pt>
                <c:pt idx="66">
                  <c:v>1962</c:v>
                </c:pt>
                <c:pt idx="67">
                  <c:v>1962</c:v>
                </c:pt>
                <c:pt idx="68">
                  <c:v>1962</c:v>
                </c:pt>
                <c:pt idx="69">
                  <c:v>1962</c:v>
                </c:pt>
                <c:pt idx="70">
                  <c:v>1962</c:v>
                </c:pt>
                <c:pt idx="71">
                  <c:v>1962</c:v>
                </c:pt>
                <c:pt idx="72">
                  <c:v>1963</c:v>
                </c:pt>
                <c:pt idx="73">
                  <c:v>1963</c:v>
                </c:pt>
                <c:pt idx="74">
                  <c:v>1963</c:v>
                </c:pt>
                <c:pt idx="75">
                  <c:v>1963</c:v>
                </c:pt>
                <c:pt idx="76">
                  <c:v>1963</c:v>
                </c:pt>
                <c:pt idx="77">
                  <c:v>1963</c:v>
                </c:pt>
                <c:pt idx="78">
                  <c:v>1963</c:v>
                </c:pt>
                <c:pt idx="79">
                  <c:v>1963</c:v>
                </c:pt>
                <c:pt idx="80">
                  <c:v>1963</c:v>
                </c:pt>
                <c:pt idx="81">
                  <c:v>1963</c:v>
                </c:pt>
                <c:pt idx="82">
                  <c:v>1963</c:v>
                </c:pt>
                <c:pt idx="83">
                  <c:v>1963</c:v>
                </c:pt>
                <c:pt idx="84">
                  <c:v>1964</c:v>
                </c:pt>
                <c:pt idx="85">
                  <c:v>1964</c:v>
                </c:pt>
                <c:pt idx="86">
                  <c:v>1964</c:v>
                </c:pt>
                <c:pt idx="87">
                  <c:v>1964</c:v>
                </c:pt>
                <c:pt idx="88">
                  <c:v>1964</c:v>
                </c:pt>
                <c:pt idx="89">
                  <c:v>1964</c:v>
                </c:pt>
                <c:pt idx="90">
                  <c:v>1964</c:v>
                </c:pt>
                <c:pt idx="91">
                  <c:v>1964</c:v>
                </c:pt>
                <c:pt idx="92">
                  <c:v>1964</c:v>
                </c:pt>
                <c:pt idx="93">
                  <c:v>1964</c:v>
                </c:pt>
                <c:pt idx="94">
                  <c:v>1964</c:v>
                </c:pt>
                <c:pt idx="95">
                  <c:v>1964</c:v>
                </c:pt>
                <c:pt idx="96">
                  <c:v>1965</c:v>
                </c:pt>
                <c:pt idx="97">
                  <c:v>1965</c:v>
                </c:pt>
                <c:pt idx="98">
                  <c:v>1965</c:v>
                </c:pt>
                <c:pt idx="99">
                  <c:v>1965</c:v>
                </c:pt>
                <c:pt idx="100">
                  <c:v>1965</c:v>
                </c:pt>
                <c:pt idx="101">
                  <c:v>1965</c:v>
                </c:pt>
                <c:pt idx="102">
                  <c:v>1965</c:v>
                </c:pt>
                <c:pt idx="103">
                  <c:v>1965</c:v>
                </c:pt>
                <c:pt idx="104">
                  <c:v>1965</c:v>
                </c:pt>
                <c:pt idx="105">
                  <c:v>1965</c:v>
                </c:pt>
                <c:pt idx="106">
                  <c:v>1965</c:v>
                </c:pt>
                <c:pt idx="107">
                  <c:v>1965</c:v>
                </c:pt>
                <c:pt idx="108">
                  <c:v>1966</c:v>
                </c:pt>
                <c:pt idx="109">
                  <c:v>1966</c:v>
                </c:pt>
                <c:pt idx="110">
                  <c:v>1966</c:v>
                </c:pt>
                <c:pt idx="111">
                  <c:v>1966</c:v>
                </c:pt>
                <c:pt idx="112">
                  <c:v>1966</c:v>
                </c:pt>
                <c:pt idx="113">
                  <c:v>1966</c:v>
                </c:pt>
                <c:pt idx="114">
                  <c:v>1966</c:v>
                </c:pt>
                <c:pt idx="115">
                  <c:v>1966</c:v>
                </c:pt>
                <c:pt idx="116">
                  <c:v>1966</c:v>
                </c:pt>
                <c:pt idx="117">
                  <c:v>1966</c:v>
                </c:pt>
                <c:pt idx="118">
                  <c:v>1966</c:v>
                </c:pt>
                <c:pt idx="119">
                  <c:v>1966</c:v>
                </c:pt>
                <c:pt idx="120">
                  <c:v>1967</c:v>
                </c:pt>
                <c:pt idx="121">
                  <c:v>1967</c:v>
                </c:pt>
                <c:pt idx="122">
                  <c:v>1967</c:v>
                </c:pt>
                <c:pt idx="123">
                  <c:v>1967</c:v>
                </c:pt>
                <c:pt idx="124">
                  <c:v>1967</c:v>
                </c:pt>
                <c:pt idx="125">
                  <c:v>1967</c:v>
                </c:pt>
                <c:pt idx="126">
                  <c:v>1967</c:v>
                </c:pt>
                <c:pt idx="127">
                  <c:v>1967</c:v>
                </c:pt>
                <c:pt idx="128">
                  <c:v>1967</c:v>
                </c:pt>
                <c:pt idx="129">
                  <c:v>1967</c:v>
                </c:pt>
                <c:pt idx="130">
                  <c:v>1967</c:v>
                </c:pt>
                <c:pt idx="131">
                  <c:v>1967</c:v>
                </c:pt>
                <c:pt idx="132">
                  <c:v>1968</c:v>
                </c:pt>
                <c:pt idx="133">
                  <c:v>1968</c:v>
                </c:pt>
                <c:pt idx="134">
                  <c:v>1968</c:v>
                </c:pt>
                <c:pt idx="135">
                  <c:v>1968</c:v>
                </c:pt>
                <c:pt idx="136">
                  <c:v>1968</c:v>
                </c:pt>
                <c:pt idx="137">
                  <c:v>1968</c:v>
                </c:pt>
                <c:pt idx="138">
                  <c:v>1968</c:v>
                </c:pt>
                <c:pt idx="139">
                  <c:v>1968</c:v>
                </c:pt>
                <c:pt idx="140">
                  <c:v>1968</c:v>
                </c:pt>
                <c:pt idx="141">
                  <c:v>1968</c:v>
                </c:pt>
                <c:pt idx="142">
                  <c:v>1968</c:v>
                </c:pt>
                <c:pt idx="143">
                  <c:v>1968</c:v>
                </c:pt>
                <c:pt idx="144">
                  <c:v>1969</c:v>
                </c:pt>
                <c:pt idx="145">
                  <c:v>1969</c:v>
                </c:pt>
                <c:pt idx="146">
                  <c:v>1969</c:v>
                </c:pt>
                <c:pt idx="147">
                  <c:v>1969</c:v>
                </c:pt>
                <c:pt idx="148">
                  <c:v>1969</c:v>
                </c:pt>
                <c:pt idx="149">
                  <c:v>1969</c:v>
                </c:pt>
                <c:pt idx="150">
                  <c:v>1969</c:v>
                </c:pt>
                <c:pt idx="151">
                  <c:v>1969</c:v>
                </c:pt>
                <c:pt idx="152">
                  <c:v>1969</c:v>
                </c:pt>
                <c:pt idx="153">
                  <c:v>1969</c:v>
                </c:pt>
                <c:pt idx="154">
                  <c:v>1969</c:v>
                </c:pt>
                <c:pt idx="155">
                  <c:v>1969</c:v>
                </c:pt>
                <c:pt idx="156">
                  <c:v>1970</c:v>
                </c:pt>
                <c:pt idx="157">
                  <c:v>1970</c:v>
                </c:pt>
                <c:pt idx="158">
                  <c:v>1970</c:v>
                </c:pt>
                <c:pt idx="159">
                  <c:v>1970</c:v>
                </c:pt>
                <c:pt idx="160">
                  <c:v>1970</c:v>
                </c:pt>
                <c:pt idx="161">
                  <c:v>1970</c:v>
                </c:pt>
                <c:pt idx="162">
                  <c:v>1970</c:v>
                </c:pt>
                <c:pt idx="163">
                  <c:v>1970</c:v>
                </c:pt>
                <c:pt idx="164">
                  <c:v>1970</c:v>
                </c:pt>
                <c:pt idx="165">
                  <c:v>1970</c:v>
                </c:pt>
                <c:pt idx="166">
                  <c:v>1970</c:v>
                </c:pt>
                <c:pt idx="167">
                  <c:v>1970</c:v>
                </c:pt>
                <c:pt idx="168">
                  <c:v>1971</c:v>
                </c:pt>
                <c:pt idx="169">
                  <c:v>1971</c:v>
                </c:pt>
                <c:pt idx="170">
                  <c:v>1971</c:v>
                </c:pt>
                <c:pt idx="171">
                  <c:v>1971</c:v>
                </c:pt>
                <c:pt idx="172">
                  <c:v>1971</c:v>
                </c:pt>
                <c:pt idx="173">
                  <c:v>1971</c:v>
                </c:pt>
                <c:pt idx="174">
                  <c:v>1971</c:v>
                </c:pt>
                <c:pt idx="175">
                  <c:v>1971</c:v>
                </c:pt>
                <c:pt idx="176">
                  <c:v>1971</c:v>
                </c:pt>
                <c:pt idx="177">
                  <c:v>1971</c:v>
                </c:pt>
                <c:pt idx="178">
                  <c:v>1971</c:v>
                </c:pt>
                <c:pt idx="179">
                  <c:v>1971</c:v>
                </c:pt>
                <c:pt idx="180">
                  <c:v>1972</c:v>
                </c:pt>
                <c:pt idx="181">
                  <c:v>1972</c:v>
                </c:pt>
                <c:pt idx="182">
                  <c:v>1972</c:v>
                </c:pt>
                <c:pt idx="183">
                  <c:v>1972</c:v>
                </c:pt>
                <c:pt idx="184">
                  <c:v>1972</c:v>
                </c:pt>
                <c:pt idx="185">
                  <c:v>1972</c:v>
                </c:pt>
                <c:pt idx="186">
                  <c:v>1972</c:v>
                </c:pt>
                <c:pt idx="187">
                  <c:v>1972</c:v>
                </c:pt>
                <c:pt idx="188">
                  <c:v>1972</c:v>
                </c:pt>
                <c:pt idx="189">
                  <c:v>1972</c:v>
                </c:pt>
                <c:pt idx="190">
                  <c:v>1972</c:v>
                </c:pt>
                <c:pt idx="191">
                  <c:v>1972</c:v>
                </c:pt>
                <c:pt idx="192">
                  <c:v>1973</c:v>
                </c:pt>
                <c:pt idx="193">
                  <c:v>1973</c:v>
                </c:pt>
                <c:pt idx="194">
                  <c:v>1973</c:v>
                </c:pt>
                <c:pt idx="195">
                  <c:v>1973</c:v>
                </c:pt>
                <c:pt idx="196">
                  <c:v>1973</c:v>
                </c:pt>
                <c:pt idx="197">
                  <c:v>1973</c:v>
                </c:pt>
                <c:pt idx="198">
                  <c:v>1973</c:v>
                </c:pt>
                <c:pt idx="199">
                  <c:v>1973</c:v>
                </c:pt>
                <c:pt idx="200">
                  <c:v>1973</c:v>
                </c:pt>
                <c:pt idx="201">
                  <c:v>1973</c:v>
                </c:pt>
                <c:pt idx="202">
                  <c:v>1973</c:v>
                </c:pt>
                <c:pt idx="203">
                  <c:v>1973</c:v>
                </c:pt>
                <c:pt idx="204">
                  <c:v>1974</c:v>
                </c:pt>
                <c:pt idx="205">
                  <c:v>1974</c:v>
                </c:pt>
                <c:pt idx="206">
                  <c:v>1974</c:v>
                </c:pt>
                <c:pt idx="207">
                  <c:v>1974</c:v>
                </c:pt>
                <c:pt idx="208">
                  <c:v>1974</c:v>
                </c:pt>
                <c:pt idx="209">
                  <c:v>1974</c:v>
                </c:pt>
                <c:pt idx="210">
                  <c:v>1974</c:v>
                </c:pt>
                <c:pt idx="211">
                  <c:v>1974</c:v>
                </c:pt>
                <c:pt idx="212">
                  <c:v>1974</c:v>
                </c:pt>
                <c:pt idx="213">
                  <c:v>1974</c:v>
                </c:pt>
                <c:pt idx="214">
                  <c:v>1974</c:v>
                </c:pt>
                <c:pt idx="215">
                  <c:v>1974</c:v>
                </c:pt>
                <c:pt idx="216">
                  <c:v>1975</c:v>
                </c:pt>
                <c:pt idx="217">
                  <c:v>1975</c:v>
                </c:pt>
                <c:pt idx="218">
                  <c:v>1975</c:v>
                </c:pt>
                <c:pt idx="219">
                  <c:v>1975</c:v>
                </c:pt>
                <c:pt idx="220">
                  <c:v>1975</c:v>
                </c:pt>
                <c:pt idx="221">
                  <c:v>1975</c:v>
                </c:pt>
                <c:pt idx="222">
                  <c:v>1975</c:v>
                </c:pt>
                <c:pt idx="223">
                  <c:v>1975</c:v>
                </c:pt>
                <c:pt idx="224">
                  <c:v>1975</c:v>
                </c:pt>
                <c:pt idx="225">
                  <c:v>1975</c:v>
                </c:pt>
                <c:pt idx="226">
                  <c:v>1975</c:v>
                </c:pt>
                <c:pt idx="227">
                  <c:v>1975</c:v>
                </c:pt>
                <c:pt idx="228">
                  <c:v>1976</c:v>
                </c:pt>
                <c:pt idx="229">
                  <c:v>1976</c:v>
                </c:pt>
                <c:pt idx="230">
                  <c:v>1976</c:v>
                </c:pt>
                <c:pt idx="231">
                  <c:v>1976</c:v>
                </c:pt>
                <c:pt idx="232">
                  <c:v>1976</c:v>
                </c:pt>
                <c:pt idx="233">
                  <c:v>1976</c:v>
                </c:pt>
                <c:pt idx="234">
                  <c:v>1976</c:v>
                </c:pt>
                <c:pt idx="235">
                  <c:v>1976</c:v>
                </c:pt>
                <c:pt idx="236">
                  <c:v>1976</c:v>
                </c:pt>
                <c:pt idx="237">
                  <c:v>1976</c:v>
                </c:pt>
                <c:pt idx="238">
                  <c:v>1976</c:v>
                </c:pt>
                <c:pt idx="239">
                  <c:v>1976</c:v>
                </c:pt>
                <c:pt idx="240">
                  <c:v>1977</c:v>
                </c:pt>
                <c:pt idx="241">
                  <c:v>1977</c:v>
                </c:pt>
                <c:pt idx="242">
                  <c:v>1977</c:v>
                </c:pt>
                <c:pt idx="243">
                  <c:v>1977</c:v>
                </c:pt>
                <c:pt idx="244">
                  <c:v>1977</c:v>
                </c:pt>
                <c:pt idx="245">
                  <c:v>1977</c:v>
                </c:pt>
                <c:pt idx="246">
                  <c:v>1977</c:v>
                </c:pt>
                <c:pt idx="247">
                  <c:v>1977</c:v>
                </c:pt>
                <c:pt idx="248">
                  <c:v>1977</c:v>
                </c:pt>
                <c:pt idx="249">
                  <c:v>1977</c:v>
                </c:pt>
                <c:pt idx="250">
                  <c:v>1977</c:v>
                </c:pt>
                <c:pt idx="251">
                  <c:v>1977</c:v>
                </c:pt>
                <c:pt idx="252">
                  <c:v>1978</c:v>
                </c:pt>
                <c:pt idx="253">
                  <c:v>1978</c:v>
                </c:pt>
                <c:pt idx="254">
                  <c:v>1978</c:v>
                </c:pt>
                <c:pt idx="255">
                  <c:v>1978</c:v>
                </c:pt>
                <c:pt idx="256">
                  <c:v>1978</c:v>
                </c:pt>
                <c:pt idx="257">
                  <c:v>1978</c:v>
                </c:pt>
                <c:pt idx="258">
                  <c:v>1978</c:v>
                </c:pt>
                <c:pt idx="259">
                  <c:v>1978</c:v>
                </c:pt>
                <c:pt idx="260">
                  <c:v>1978</c:v>
                </c:pt>
                <c:pt idx="261">
                  <c:v>1978</c:v>
                </c:pt>
                <c:pt idx="262">
                  <c:v>1978</c:v>
                </c:pt>
                <c:pt idx="263">
                  <c:v>1978</c:v>
                </c:pt>
                <c:pt idx="264">
                  <c:v>1979</c:v>
                </c:pt>
                <c:pt idx="265">
                  <c:v>1979</c:v>
                </c:pt>
                <c:pt idx="266">
                  <c:v>1979</c:v>
                </c:pt>
                <c:pt idx="267">
                  <c:v>1979</c:v>
                </c:pt>
                <c:pt idx="268">
                  <c:v>1979</c:v>
                </c:pt>
                <c:pt idx="269">
                  <c:v>1979</c:v>
                </c:pt>
                <c:pt idx="270">
                  <c:v>1979</c:v>
                </c:pt>
                <c:pt idx="271">
                  <c:v>1979</c:v>
                </c:pt>
                <c:pt idx="272">
                  <c:v>1979</c:v>
                </c:pt>
                <c:pt idx="273">
                  <c:v>1979</c:v>
                </c:pt>
                <c:pt idx="274">
                  <c:v>1979</c:v>
                </c:pt>
                <c:pt idx="275">
                  <c:v>1979</c:v>
                </c:pt>
                <c:pt idx="276">
                  <c:v>1980</c:v>
                </c:pt>
                <c:pt idx="277">
                  <c:v>1980</c:v>
                </c:pt>
                <c:pt idx="278">
                  <c:v>1980</c:v>
                </c:pt>
                <c:pt idx="279">
                  <c:v>1980</c:v>
                </c:pt>
                <c:pt idx="280">
                  <c:v>1980</c:v>
                </c:pt>
                <c:pt idx="281">
                  <c:v>1980</c:v>
                </c:pt>
                <c:pt idx="282">
                  <c:v>1980</c:v>
                </c:pt>
                <c:pt idx="283">
                  <c:v>1980</c:v>
                </c:pt>
                <c:pt idx="284">
                  <c:v>1980</c:v>
                </c:pt>
                <c:pt idx="285">
                  <c:v>1980</c:v>
                </c:pt>
                <c:pt idx="286">
                  <c:v>1980</c:v>
                </c:pt>
                <c:pt idx="287">
                  <c:v>1980</c:v>
                </c:pt>
                <c:pt idx="288">
                  <c:v>1981</c:v>
                </c:pt>
                <c:pt idx="289">
                  <c:v>1981</c:v>
                </c:pt>
                <c:pt idx="290">
                  <c:v>1981</c:v>
                </c:pt>
                <c:pt idx="291">
                  <c:v>1981</c:v>
                </c:pt>
                <c:pt idx="292">
                  <c:v>1981</c:v>
                </c:pt>
                <c:pt idx="293">
                  <c:v>1981</c:v>
                </c:pt>
                <c:pt idx="294">
                  <c:v>1981</c:v>
                </c:pt>
                <c:pt idx="295">
                  <c:v>1981</c:v>
                </c:pt>
                <c:pt idx="296">
                  <c:v>1981</c:v>
                </c:pt>
                <c:pt idx="297">
                  <c:v>1981</c:v>
                </c:pt>
                <c:pt idx="298">
                  <c:v>1981</c:v>
                </c:pt>
                <c:pt idx="299">
                  <c:v>1981</c:v>
                </c:pt>
                <c:pt idx="300">
                  <c:v>1982</c:v>
                </c:pt>
                <c:pt idx="301">
                  <c:v>1982</c:v>
                </c:pt>
                <c:pt idx="302">
                  <c:v>1982</c:v>
                </c:pt>
                <c:pt idx="303">
                  <c:v>1982</c:v>
                </c:pt>
                <c:pt idx="304">
                  <c:v>1982</c:v>
                </c:pt>
                <c:pt idx="305">
                  <c:v>1982</c:v>
                </c:pt>
                <c:pt idx="306">
                  <c:v>1982</c:v>
                </c:pt>
                <c:pt idx="307">
                  <c:v>1982</c:v>
                </c:pt>
                <c:pt idx="308">
                  <c:v>1982</c:v>
                </c:pt>
                <c:pt idx="309">
                  <c:v>1982</c:v>
                </c:pt>
                <c:pt idx="310">
                  <c:v>1982</c:v>
                </c:pt>
                <c:pt idx="311">
                  <c:v>1982</c:v>
                </c:pt>
                <c:pt idx="312">
                  <c:v>1983</c:v>
                </c:pt>
                <c:pt idx="313">
                  <c:v>1983</c:v>
                </c:pt>
                <c:pt idx="314">
                  <c:v>1983</c:v>
                </c:pt>
                <c:pt idx="315">
                  <c:v>1983</c:v>
                </c:pt>
                <c:pt idx="316">
                  <c:v>1983</c:v>
                </c:pt>
                <c:pt idx="317">
                  <c:v>1983</c:v>
                </c:pt>
                <c:pt idx="318">
                  <c:v>1983</c:v>
                </c:pt>
                <c:pt idx="319">
                  <c:v>1983</c:v>
                </c:pt>
                <c:pt idx="320">
                  <c:v>1983</c:v>
                </c:pt>
                <c:pt idx="321">
                  <c:v>1983</c:v>
                </c:pt>
                <c:pt idx="322">
                  <c:v>1983</c:v>
                </c:pt>
                <c:pt idx="323">
                  <c:v>1983</c:v>
                </c:pt>
                <c:pt idx="324">
                  <c:v>1984</c:v>
                </c:pt>
                <c:pt idx="325">
                  <c:v>1984</c:v>
                </c:pt>
                <c:pt idx="326">
                  <c:v>1984</c:v>
                </c:pt>
                <c:pt idx="327">
                  <c:v>1984</c:v>
                </c:pt>
                <c:pt idx="328">
                  <c:v>1984</c:v>
                </c:pt>
                <c:pt idx="329">
                  <c:v>1984</c:v>
                </c:pt>
                <c:pt idx="330">
                  <c:v>1984</c:v>
                </c:pt>
                <c:pt idx="331">
                  <c:v>1984</c:v>
                </c:pt>
                <c:pt idx="332">
                  <c:v>1984</c:v>
                </c:pt>
                <c:pt idx="333">
                  <c:v>1984</c:v>
                </c:pt>
                <c:pt idx="334">
                  <c:v>1984</c:v>
                </c:pt>
                <c:pt idx="335">
                  <c:v>1984</c:v>
                </c:pt>
                <c:pt idx="336">
                  <c:v>1985</c:v>
                </c:pt>
                <c:pt idx="337">
                  <c:v>1985</c:v>
                </c:pt>
                <c:pt idx="338">
                  <c:v>1985</c:v>
                </c:pt>
                <c:pt idx="339">
                  <c:v>1985</c:v>
                </c:pt>
                <c:pt idx="340">
                  <c:v>1985</c:v>
                </c:pt>
                <c:pt idx="341">
                  <c:v>1985</c:v>
                </c:pt>
                <c:pt idx="342">
                  <c:v>1985</c:v>
                </c:pt>
                <c:pt idx="343">
                  <c:v>1985</c:v>
                </c:pt>
                <c:pt idx="344">
                  <c:v>1985</c:v>
                </c:pt>
                <c:pt idx="345">
                  <c:v>1985</c:v>
                </c:pt>
                <c:pt idx="346">
                  <c:v>1985</c:v>
                </c:pt>
                <c:pt idx="347">
                  <c:v>1985</c:v>
                </c:pt>
                <c:pt idx="348">
                  <c:v>1986</c:v>
                </c:pt>
                <c:pt idx="349">
                  <c:v>1986</c:v>
                </c:pt>
                <c:pt idx="350">
                  <c:v>1986</c:v>
                </c:pt>
                <c:pt idx="351">
                  <c:v>1986</c:v>
                </c:pt>
                <c:pt idx="352">
                  <c:v>1986</c:v>
                </c:pt>
                <c:pt idx="353">
                  <c:v>1986</c:v>
                </c:pt>
                <c:pt idx="354">
                  <c:v>1986</c:v>
                </c:pt>
                <c:pt idx="355">
                  <c:v>1986</c:v>
                </c:pt>
                <c:pt idx="356">
                  <c:v>1986</c:v>
                </c:pt>
                <c:pt idx="357">
                  <c:v>1986</c:v>
                </c:pt>
                <c:pt idx="358">
                  <c:v>1986</c:v>
                </c:pt>
                <c:pt idx="359">
                  <c:v>1986</c:v>
                </c:pt>
                <c:pt idx="360">
                  <c:v>1987</c:v>
                </c:pt>
                <c:pt idx="361">
                  <c:v>1987</c:v>
                </c:pt>
                <c:pt idx="362">
                  <c:v>1987</c:v>
                </c:pt>
                <c:pt idx="363">
                  <c:v>1987</c:v>
                </c:pt>
                <c:pt idx="364">
                  <c:v>1987</c:v>
                </c:pt>
                <c:pt idx="365">
                  <c:v>1987</c:v>
                </c:pt>
                <c:pt idx="366">
                  <c:v>1987</c:v>
                </c:pt>
                <c:pt idx="367">
                  <c:v>1987</c:v>
                </c:pt>
                <c:pt idx="368">
                  <c:v>1987</c:v>
                </c:pt>
                <c:pt idx="369">
                  <c:v>1987</c:v>
                </c:pt>
                <c:pt idx="370">
                  <c:v>1987</c:v>
                </c:pt>
                <c:pt idx="371">
                  <c:v>1987</c:v>
                </c:pt>
                <c:pt idx="372">
                  <c:v>1988</c:v>
                </c:pt>
                <c:pt idx="373">
                  <c:v>1988</c:v>
                </c:pt>
                <c:pt idx="374">
                  <c:v>1988</c:v>
                </c:pt>
                <c:pt idx="375">
                  <c:v>1988</c:v>
                </c:pt>
                <c:pt idx="376">
                  <c:v>1988</c:v>
                </c:pt>
                <c:pt idx="377">
                  <c:v>1988</c:v>
                </c:pt>
                <c:pt idx="378">
                  <c:v>1988</c:v>
                </c:pt>
                <c:pt idx="379">
                  <c:v>1988</c:v>
                </c:pt>
                <c:pt idx="380">
                  <c:v>1988</c:v>
                </c:pt>
                <c:pt idx="381">
                  <c:v>1988</c:v>
                </c:pt>
                <c:pt idx="382">
                  <c:v>1988</c:v>
                </c:pt>
                <c:pt idx="383">
                  <c:v>1988</c:v>
                </c:pt>
                <c:pt idx="384">
                  <c:v>1989</c:v>
                </c:pt>
                <c:pt idx="385">
                  <c:v>1989</c:v>
                </c:pt>
                <c:pt idx="386">
                  <c:v>1989</c:v>
                </c:pt>
                <c:pt idx="387">
                  <c:v>1989</c:v>
                </c:pt>
                <c:pt idx="388">
                  <c:v>1989</c:v>
                </c:pt>
                <c:pt idx="389">
                  <c:v>1989</c:v>
                </c:pt>
                <c:pt idx="390">
                  <c:v>1989</c:v>
                </c:pt>
                <c:pt idx="391">
                  <c:v>1989</c:v>
                </c:pt>
                <c:pt idx="392">
                  <c:v>1989</c:v>
                </c:pt>
                <c:pt idx="393">
                  <c:v>1989</c:v>
                </c:pt>
                <c:pt idx="394">
                  <c:v>1989</c:v>
                </c:pt>
                <c:pt idx="395">
                  <c:v>1989</c:v>
                </c:pt>
                <c:pt idx="396">
                  <c:v>1990</c:v>
                </c:pt>
                <c:pt idx="397">
                  <c:v>1990</c:v>
                </c:pt>
                <c:pt idx="398">
                  <c:v>1990</c:v>
                </c:pt>
                <c:pt idx="399">
                  <c:v>1990</c:v>
                </c:pt>
                <c:pt idx="400">
                  <c:v>1990</c:v>
                </c:pt>
                <c:pt idx="401">
                  <c:v>1990</c:v>
                </c:pt>
                <c:pt idx="402">
                  <c:v>1990</c:v>
                </c:pt>
                <c:pt idx="403">
                  <c:v>1990</c:v>
                </c:pt>
                <c:pt idx="404">
                  <c:v>1990</c:v>
                </c:pt>
                <c:pt idx="405">
                  <c:v>1990</c:v>
                </c:pt>
                <c:pt idx="406">
                  <c:v>1990</c:v>
                </c:pt>
                <c:pt idx="407">
                  <c:v>1990</c:v>
                </c:pt>
                <c:pt idx="408">
                  <c:v>1991</c:v>
                </c:pt>
                <c:pt idx="409">
                  <c:v>1991</c:v>
                </c:pt>
                <c:pt idx="410">
                  <c:v>1991</c:v>
                </c:pt>
                <c:pt idx="411">
                  <c:v>1991</c:v>
                </c:pt>
                <c:pt idx="412">
                  <c:v>1991</c:v>
                </c:pt>
                <c:pt idx="413">
                  <c:v>1991</c:v>
                </c:pt>
                <c:pt idx="414">
                  <c:v>1991</c:v>
                </c:pt>
                <c:pt idx="415">
                  <c:v>1991</c:v>
                </c:pt>
                <c:pt idx="416">
                  <c:v>1991</c:v>
                </c:pt>
                <c:pt idx="417">
                  <c:v>1991</c:v>
                </c:pt>
                <c:pt idx="418">
                  <c:v>1991</c:v>
                </c:pt>
                <c:pt idx="419">
                  <c:v>1991</c:v>
                </c:pt>
                <c:pt idx="420">
                  <c:v>1992</c:v>
                </c:pt>
                <c:pt idx="421">
                  <c:v>1992</c:v>
                </c:pt>
                <c:pt idx="422">
                  <c:v>1992</c:v>
                </c:pt>
                <c:pt idx="423">
                  <c:v>1992</c:v>
                </c:pt>
                <c:pt idx="424">
                  <c:v>1992</c:v>
                </c:pt>
                <c:pt idx="425">
                  <c:v>1992</c:v>
                </c:pt>
                <c:pt idx="426">
                  <c:v>1992</c:v>
                </c:pt>
                <c:pt idx="427">
                  <c:v>1992</c:v>
                </c:pt>
                <c:pt idx="428">
                  <c:v>1992</c:v>
                </c:pt>
                <c:pt idx="429">
                  <c:v>1992</c:v>
                </c:pt>
                <c:pt idx="430">
                  <c:v>1992</c:v>
                </c:pt>
                <c:pt idx="431">
                  <c:v>1992</c:v>
                </c:pt>
                <c:pt idx="432">
                  <c:v>1993</c:v>
                </c:pt>
                <c:pt idx="433">
                  <c:v>1993</c:v>
                </c:pt>
                <c:pt idx="434">
                  <c:v>1993</c:v>
                </c:pt>
                <c:pt idx="435">
                  <c:v>1993</c:v>
                </c:pt>
                <c:pt idx="436">
                  <c:v>1993</c:v>
                </c:pt>
                <c:pt idx="437">
                  <c:v>1993</c:v>
                </c:pt>
                <c:pt idx="438">
                  <c:v>1993</c:v>
                </c:pt>
                <c:pt idx="439">
                  <c:v>1993</c:v>
                </c:pt>
                <c:pt idx="440">
                  <c:v>1993</c:v>
                </c:pt>
                <c:pt idx="441">
                  <c:v>1993</c:v>
                </c:pt>
                <c:pt idx="442">
                  <c:v>1993</c:v>
                </c:pt>
                <c:pt idx="443">
                  <c:v>1993</c:v>
                </c:pt>
                <c:pt idx="444">
                  <c:v>1994</c:v>
                </c:pt>
                <c:pt idx="445">
                  <c:v>1994</c:v>
                </c:pt>
                <c:pt idx="446">
                  <c:v>1994</c:v>
                </c:pt>
                <c:pt idx="447">
                  <c:v>1994</c:v>
                </c:pt>
                <c:pt idx="448">
                  <c:v>1994</c:v>
                </c:pt>
                <c:pt idx="449">
                  <c:v>1994</c:v>
                </c:pt>
                <c:pt idx="450">
                  <c:v>1994</c:v>
                </c:pt>
                <c:pt idx="451">
                  <c:v>1994</c:v>
                </c:pt>
                <c:pt idx="452">
                  <c:v>1994</c:v>
                </c:pt>
                <c:pt idx="453">
                  <c:v>1994</c:v>
                </c:pt>
                <c:pt idx="454">
                  <c:v>1994</c:v>
                </c:pt>
                <c:pt idx="455">
                  <c:v>1994</c:v>
                </c:pt>
                <c:pt idx="456">
                  <c:v>1995</c:v>
                </c:pt>
                <c:pt idx="457">
                  <c:v>1995</c:v>
                </c:pt>
                <c:pt idx="458">
                  <c:v>1995</c:v>
                </c:pt>
                <c:pt idx="459">
                  <c:v>1995</c:v>
                </c:pt>
                <c:pt idx="460">
                  <c:v>1995</c:v>
                </c:pt>
                <c:pt idx="461">
                  <c:v>1995</c:v>
                </c:pt>
                <c:pt idx="462">
                  <c:v>1995</c:v>
                </c:pt>
                <c:pt idx="463">
                  <c:v>1995</c:v>
                </c:pt>
                <c:pt idx="464">
                  <c:v>1995</c:v>
                </c:pt>
                <c:pt idx="465">
                  <c:v>1995</c:v>
                </c:pt>
                <c:pt idx="466">
                  <c:v>1995</c:v>
                </c:pt>
                <c:pt idx="467">
                  <c:v>1995</c:v>
                </c:pt>
                <c:pt idx="468">
                  <c:v>1996</c:v>
                </c:pt>
                <c:pt idx="469">
                  <c:v>1996</c:v>
                </c:pt>
                <c:pt idx="470">
                  <c:v>1996</c:v>
                </c:pt>
                <c:pt idx="471">
                  <c:v>1996</c:v>
                </c:pt>
                <c:pt idx="472">
                  <c:v>1996</c:v>
                </c:pt>
                <c:pt idx="473">
                  <c:v>1996</c:v>
                </c:pt>
                <c:pt idx="474">
                  <c:v>1996</c:v>
                </c:pt>
                <c:pt idx="475">
                  <c:v>1996</c:v>
                </c:pt>
                <c:pt idx="476">
                  <c:v>1996</c:v>
                </c:pt>
                <c:pt idx="477">
                  <c:v>1996</c:v>
                </c:pt>
                <c:pt idx="478">
                  <c:v>1996</c:v>
                </c:pt>
                <c:pt idx="479">
                  <c:v>1996</c:v>
                </c:pt>
                <c:pt idx="480">
                  <c:v>1997</c:v>
                </c:pt>
                <c:pt idx="481">
                  <c:v>1997</c:v>
                </c:pt>
                <c:pt idx="482">
                  <c:v>1997</c:v>
                </c:pt>
                <c:pt idx="483">
                  <c:v>1997</c:v>
                </c:pt>
                <c:pt idx="484">
                  <c:v>1997</c:v>
                </c:pt>
                <c:pt idx="485">
                  <c:v>1997</c:v>
                </c:pt>
                <c:pt idx="486">
                  <c:v>1997</c:v>
                </c:pt>
                <c:pt idx="487">
                  <c:v>1997</c:v>
                </c:pt>
                <c:pt idx="488">
                  <c:v>1997</c:v>
                </c:pt>
                <c:pt idx="489">
                  <c:v>1997</c:v>
                </c:pt>
                <c:pt idx="490">
                  <c:v>1997</c:v>
                </c:pt>
                <c:pt idx="491">
                  <c:v>1997</c:v>
                </c:pt>
                <c:pt idx="492">
                  <c:v>1998</c:v>
                </c:pt>
                <c:pt idx="493">
                  <c:v>1998</c:v>
                </c:pt>
                <c:pt idx="494">
                  <c:v>1998</c:v>
                </c:pt>
                <c:pt idx="495">
                  <c:v>1998</c:v>
                </c:pt>
                <c:pt idx="496">
                  <c:v>1998</c:v>
                </c:pt>
                <c:pt idx="497">
                  <c:v>1998</c:v>
                </c:pt>
                <c:pt idx="498">
                  <c:v>1998</c:v>
                </c:pt>
                <c:pt idx="499">
                  <c:v>1998</c:v>
                </c:pt>
                <c:pt idx="500">
                  <c:v>1998</c:v>
                </c:pt>
                <c:pt idx="501">
                  <c:v>1998</c:v>
                </c:pt>
                <c:pt idx="502">
                  <c:v>1998</c:v>
                </c:pt>
                <c:pt idx="503">
                  <c:v>1998</c:v>
                </c:pt>
                <c:pt idx="504">
                  <c:v>1999</c:v>
                </c:pt>
                <c:pt idx="505">
                  <c:v>1999</c:v>
                </c:pt>
                <c:pt idx="506">
                  <c:v>1999</c:v>
                </c:pt>
                <c:pt idx="507">
                  <c:v>1999</c:v>
                </c:pt>
                <c:pt idx="508">
                  <c:v>1999</c:v>
                </c:pt>
                <c:pt idx="509">
                  <c:v>1999</c:v>
                </c:pt>
                <c:pt idx="510">
                  <c:v>1999</c:v>
                </c:pt>
                <c:pt idx="511">
                  <c:v>1999</c:v>
                </c:pt>
                <c:pt idx="512">
                  <c:v>1999</c:v>
                </c:pt>
                <c:pt idx="513">
                  <c:v>1999</c:v>
                </c:pt>
                <c:pt idx="514">
                  <c:v>1999</c:v>
                </c:pt>
                <c:pt idx="515">
                  <c:v>1999</c:v>
                </c:pt>
                <c:pt idx="516">
                  <c:v>2000</c:v>
                </c:pt>
                <c:pt idx="517">
                  <c:v>2000</c:v>
                </c:pt>
                <c:pt idx="518">
                  <c:v>2000</c:v>
                </c:pt>
                <c:pt idx="519">
                  <c:v>2000</c:v>
                </c:pt>
                <c:pt idx="520">
                  <c:v>2000</c:v>
                </c:pt>
                <c:pt idx="521">
                  <c:v>2000</c:v>
                </c:pt>
                <c:pt idx="522">
                  <c:v>2000</c:v>
                </c:pt>
                <c:pt idx="523">
                  <c:v>2000</c:v>
                </c:pt>
                <c:pt idx="524">
                  <c:v>2000</c:v>
                </c:pt>
                <c:pt idx="525">
                  <c:v>2000</c:v>
                </c:pt>
                <c:pt idx="526">
                  <c:v>2000</c:v>
                </c:pt>
                <c:pt idx="527">
                  <c:v>2000</c:v>
                </c:pt>
                <c:pt idx="528">
                  <c:v>2001</c:v>
                </c:pt>
                <c:pt idx="529">
                  <c:v>2001</c:v>
                </c:pt>
                <c:pt idx="530">
                  <c:v>2001</c:v>
                </c:pt>
                <c:pt idx="531">
                  <c:v>2001</c:v>
                </c:pt>
                <c:pt idx="532">
                  <c:v>2001</c:v>
                </c:pt>
                <c:pt idx="533">
                  <c:v>2001</c:v>
                </c:pt>
                <c:pt idx="534">
                  <c:v>2001</c:v>
                </c:pt>
                <c:pt idx="535">
                  <c:v>2001</c:v>
                </c:pt>
                <c:pt idx="536">
                  <c:v>2001</c:v>
                </c:pt>
                <c:pt idx="537">
                  <c:v>2001</c:v>
                </c:pt>
                <c:pt idx="538">
                  <c:v>2001</c:v>
                </c:pt>
                <c:pt idx="539">
                  <c:v>2001</c:v>
                </c:pt>
                <c:pt idx="540">
                  <c:v>2002</c:v>
                </c:pt>
                <c:pt idx="541">
                  <c:v>2002</c:v>
                </c:pt>
                <c:pt idx="542">
                  <c:v>2002</c:v>
                </c:pt>
                <c:pt idx="543">
                  <c:v>2002</c:v>
                </c:pt>
                <c:pt idx="544">
                  <c:v>2002</c:v>
                </c:pt>
                <c:pt idx="545">
                  <c:v>2002</c:v>
                </c:pt>
                <c:pt idx="546">
                  <c:v>2002</c:v>
                </c:pt>
                <c:pt idx="547">
                  <c:v>2002</c:v>
                </c:pt>
                <c:pt idx="548">
                  <c:v>2002</c:v>
                </c:pt>
                <c:pt idx="549">
                  <c:v>2002</c:v>
                </c:pt>
                <c:pt idx="550">
                  <c:v>2002</c:v>
                </c:pt>
                <c:pt idx="551">
                  <c:v>2002</c:v>
                </c:pt>
                <c:pt idx="552">
                  <c:v>2003</c:v>
                </c:pt>
                <c:pt idx="553">
                  <c:v>2003</c:v>
                </c:pt>
                <c:pt idx="554">
                  <c:v>2003</c:v>
                </c:pt>
                <c:pt idx="555">
                  <c:v>2003</c:v>
                </c:pt>
                <c:pt idx="556">
                  <c:v>2003</c:v>
                </c:pt>
                <c:pt idx="557">
                  <c:v>2003</c:v>
                </c:pt>
                <c:pt idx="558">
                  <c:v>2003</c:v>
                </c:pt>
                <c:pt idx="559">
                  <c:v>2003</c:v>
                </c:pt>
                <c:pt idx="560">
                  <c:v>2003</c:v>
                </c:pt>
                <c:pt idx="561">
                  <c:v>2003</c:v>
                </c:pt>
                <c:pt idx="562">
                  <c:v>2003</c:v>
                </c:pt>
                <c:pt idx="563">
                  <c:v>2003</c:v>
                </c:pt>
                <c:pt idx="564">
                  <c:v>2004</c:v>
                </c:pt>
                <c:pt idx="565">
                  <c:v>2004</c:v>
                </c:pt>
                <c:pt idx="566">
                  <c:v>2004</c:v>
                </c:pt>
                <c:pt idx="567">
                  <c:v>2004</c:v>
                </c:pt>
                <c:pt idx="568">
                  <c:v>2004</c:v>
                </c:pt>
                <c:pt idx="569">
                  <c:v>2004</c:v>
                </c:pt>
                <c:pt idx="570">
                  <c:v>2004</c:v>
                </c:pt>
                <c:pt idx="571">
                  <c:v>2004</c:v>
                </c:pt>
                <c:pt idx="572">
                  <c:v>2004</c:v>
                </c:pt>
                <c:pt idx="573">
                  <c:v>2004</c:v>
                </c:pt>
                <c:pt idx="574">
                  <c:v>2004</c:v>
                </c:pt>
                <c:pt idx="575">
                  <c:v>2004</c:v>
                </c:pt>
                <c:pt idx="576">
                  <c:v>2005</c:v>
                </c:pt>
                <c:pt idx="577">
                  <c:v>2005</c:v>
                </c:pt>
                <c:pt idx="578">
                  <c:v>2005</c:v>
                </c:pt>
                <c:pt idx="579">
                  <c:v>2005</c:v>
                </c:pt>
                <c:pt idx="580">
                  <c:v>2005</c:v>
                </c:pt>
                <c:pt idx="581">
                  <c:v>2005</c:v>
                </c:pt>
                <c:pt idx="582">
                  <c:v>2005</c:v>
                </c:pt>
                <c:pt idx="583">
                  <c:v>2005</c:v>
                </c:pt>
                <c:pt idx="584">
                  <c:v>2005</c:v>
                </c:pt>
                <c:pt idx="585">
                  <c:v>2005</c:v>
                </c:pt>
                <c:pt idx="586">
                  <c:v>2005</c:v>
                </c:pt>
                <c:pt idx="587">
                  <c:v>2005</c:v>
                </c:pt>
                <c:pt idx="588">
                  <c:v>2006</c:v>
                </c:pt>
                <c:pt idx="589">
                  <c:v>2006</c:v>
                </c:pt>
                <c:pt idx="590">
                  <c:v>2006</c:v>
                </c:pt>
                <c:pt idx="591">
                  <c:v>2006</c:v>
                </c:pt>
                <c:pt idx="592">
                  <c:v>2006</c:v>
                </c:pt>
                <c:pt idx="593">
                  <c:v>2006</c:v>
                </c:pt>
                <c:pt idx="594">
                  <c:v>2006</c:v>
                </c:pt>
                <c:pt idx="595">
                  <c:v>2006</c:v>
                </c:pt>
                <c:pt idx="596">
                  <c:v>2006</c:v>
                </c:pt>
                <c:pt idx="597">
                  <c:v>2006</c:v>
                </c:pt>
                <c:pt idx="598">
                  <c:v>2006</c:v>
                </c:pt>
                <c:pt idx="599">
                  <c:v>2006</c:v>
                </c:pt>
                <c:pt idx="600">
                  <c:v>2007</c:v>
                </c:pt>
                <c:pt idx="601">
                  <c:v>2007</c:v>
                </c:pt>
                <c:pt idx="602">
                  <c:v>2007</c:v>
                </c:pt>
                <c:pt idx="603">
                  <c:v>2007</c:v>
                </c:pt>
                <c:pt idx="604">
                  <c:v>2007</c:v>
                </c:pt>
                <c:pt idx="605">
                  <c:v>2007</c:v>
                </c:pt>
                <c:pt idx="606">
                  <c:v>2007</c:v>
                </c:pt>
                <c:pt idx="607">
                  <c:v>2007</c:v>
                </c:pt>
                <c:pt idx="608">
                  <c:v>2007</c:v>
                </c:pt>
                <c:pt idx="609">
                  <c:v>2007</c:v>
                </c:pt>
                <c:pt idx="610">
                  <c:v>2007</c:v>
                </c:pt>
                <c:pt idx="611">
                  <c:v>2007</c:v>
                </c:pt>
                <c:pt idx="612">
                  <c:v>2008</c:v>
                </c:pt>
                <c:pt idx="613">
                  <c:v>2008</c:v>
                </c:pt>
                <c:pt idx="614">
                  <c:v>2008</c:v>
                </c:pt>
                <c:pt idx="615">
                  <c:v>2008</c:v>
                </c:pt>
                <c:pt idx="616">
                  <c:v>2008</c:v>
                </c:pt>
                <c:pt idx="617">
                  <c:v>2008</c:v>
                </c:pt>
                <c:pt idx="618">
                  <c:v>2008</c:v>
                </c:pt>
                <c:pt idx="619">
                  <c:v>2008</c:v>
                </c:pt>
                <c:pt idx="620">
                  <c:v>2008</c:v>
                </c:pt>
                <c:pt idx="621">
                  <c:v>2008</c:v>
                </c:pt>
                <c:pt idx="622">
                  <c:v>2008</c:v>
                </c:pt>
                <c:pt idx="623">
                  <c:v>2008</c:v>
                </c:pt>
                <c:pt idx="624">
                  <c:v>2009</c:v>
                </c:pt>
                <c:pt idx="625">
                  <c:v>2009</c:v>
                </c:pt>
                <c:pt idx="626">
                  <c:v>2009</c:v>
                </c:pt>
                <c:pt idx="627">
                  <c:v>2009</c:v>
                </c:pt>
                <c:pt idx="628">
                  <c:v>2009</c:v>
                </c:pt>
                <c:pt idx="629">
                  <c:v>2009</c:v>
                </c:pt>
                <c:pt idx="630">
                  <c:v>2009</c:v>
                </c:pt>
                <c:pt idx="631">
                  <c:v>2009</c:v>
                </c:pt>
                <c:pt idx="632">
                  <c:v>2009</c:v>
                </c:pt>
                <c:pt idx="633">
                  <c:v>2009</c:v>
                </c:pt>
                <c:pt idx="634">
                  <c:v>2009</c:v>
                </c:pt>
                <c:pt idx="635">
                  <c:v>2009</c:v>
                </c:pt>
                <c:pt idx="636">
                  <c:v>2010</c:v>
                </c:pt>
                <c:pt idx="637">
                  <c:v>2010</c:v>
                </c:pt>
                <c:pt idx="638">
                  <c:v>2010</c:v>
                </c:pt>
                <c:pt idx="639">
                  <c:v>2010</c:v>
                </c:pt>
                <c:pt idx="640">
                  <c:v>2010</c:v>
                </c:pt>
                <c:pt idx="641">
                  <c:v>2010</c:v>
                </c:pt>
                <c:pt idx="642">
                  <c:v>2010</c:v>
                </c:pt>
                <c:pt idx="643">
                  <c:v>2010</c:v>
                </c:pt>
                <c:pt idx="644">
                  <c:v>2010</c:v>
                </c:pt>
                <c:pt idx="645">
                  <c:v>2010</c:v>
                </c:pt>
                <c:pt idx="646">
                  <c:v>2010</c:v>
                </c:pt>
                <c:pt idx="647">
                  <c:v>2010</c:v>
                </c:pt>
                <c:pt idx="648">
                  <c:v>2011</c:v>
                </c:pt>
                <c:pt idx="649">
                  <c:v>2011</c:v>
                </c:pt>
                <c:pt idx="650">
                  <c:v>2011</c:v>
                </c:pt>
                <c:pt idx="651">
                  <c:v>2011</c:v>
                </c:pt>
                <c:pt idx="652">
                  <c:v>2011</c:v>
                </c:pt>
                <c:pt idx="653">
                  <c:v>2011</c:v>
                </c:pt>
                <c:pt idx="654">
                  <c:v>2011</c:v>
                </c:pt>
                <c:pt idx="655">
                  <c:v>2011</c:v>
                </c:pt>
                <c:pt idx="656">
                  <c:v>2011</c:v>
                </c:pt>
                <c:pt idx="657">
                  <c:v>2011</c:v>
                </c:pt>
                <c:pt idx="658">
                  <c:v>2011</c:v>
                </c:pt>
                <c:pt idx="659">
                  <c:v>2011</c:v>
                </c:pt>
                <c:pt idx="660">
                  <c:v>2012</c:v>
                </c:pt>
                <c:pt idx="661">
                  <c:v>2012</c:v>
                </c:pt>
                <c:pt idx="662">
                  <c:v>2012</c:v>
                </c:pt>
                <c:pt idx="663">
                  <c:v>2012</c:v>
                </c:pt>
                <c:pt idx="664">
                  <c:v>2012</c:v>
                </c:pt>
                <c:pt idx="665">
                  <c:v>2012</c:v>
                </c:pt>
                <c:pt idx="666">
                  <c:v>2012</c:v>
                </c:pt>
                <c:pt idx="667">
                  <c:v>2012</c:v>
                </c:pt>
                <c:pt idx="668">
                  <c:v>2012</c:v>
                </c:pt>
                <c:pt idx="669">
                  <c:v>2012</c:v>
                </c:pt>
                <c:pt idx="670">
                  <c:v>2012</c:v>
                </c:pt>
                <c:pt idx="671">
                  <c:v>2012</c:v>
                </c:pt>
                <c:pt idx="672">
                  <c:v>2013</c:v>
                </c:pt>
                <c:pt idx="673">
                  <c:v>2013</c:v>
                </c:pt>
                <c:pt idx="674">
                  <c:v>2013</c:v>
                </c:pt>
                <c:pt idx="675">
                  <c:v>2013</c:v>
                </c:pt>
                <c:pt idx="676">
                  <c:v>2013</c:v>
                </c:pt>
                <c:pt idx="677">
                  <c:v>2013</c:v>
                </c:pt>
                <c:pt idx="678">
                  <c:v>2013</c:v>
                </c:pt>
                <c:pt idx="679">
                  <c:v>2013</c:v>
                </c:pt>
                <c:pt idx="680">
                  <c:v>2013</c:v>
                </c:pt>
                <c:pt idx="681">
                  <c:v>2013</c:v>
                </c:pt>
                <c:pt idx="682">
                  <c:v>2013</c:v>
                </c:pt>
                <c:pt idx="683">
                  <c:v>2013</c:v>
                </c:pt>
                <c:pt idx="684">
                  <c:v>2014</c:v>
                </c:pt>
                <c:pt idx="685">
                  <c:v>2014</c:v>
                </c:pt>
                <c:pt idx="686">
                  <c:v>2014</c:v>
                </c:pt>
                <c:pt idx="687">
                  <c:v>2014</c:v>
                </c:pt>
                <c:pt idx="688">
                  <c:v>2014</c:v>
                </c:pt>
                <c:pt idx="689">
                  <c:v>2014</c:v>
                </c:pt>
                <c:pt idx="690">
                  <c:v>2014</c:v>
                </c:pt>
                <c:pt idx="691">
                  <c:v>2014</c:v>
                </c:pt>
                <c:pt idx="692">
                  <c:v>2014</c:v>
                </c:pt>
                <c:pt idx="693">
                  <c:v>2014</c:v>
                </c:pt>
                <c:pt idx="694">
                  <c:v>2014</c:v>
                </c:pt>
                <c:pt idx="695">
                  <c:v>2014</c:v>
                </c:pt>
                <c:pt idx="696">
                  <c:v>2015</c:v>
                </c:pt>
                <c:pt idx="697">
                  <c:v>2015</c:v>
                </c:pt>
                <c:pt idx="698">
                  <c:v>2015</c:v>
                </c:pt>
                <c:pt idx="699">
                  <c:v>2015</c:v>
                </c:pt>
                <c:pt idx="700">
                  <c:v>2015</c:v>
                </c:pt>
                <c:pt idx="701">
                  <c:v>2015</c:v>
                </c:pt>
                <c:pt idx="702">
                  <c:v>2015</c:v>
                </c:pt>
                <c:pt idx="703">
                  <c:v>2015</c:v>
                </c:pt>
                <c:pt idx="704">
                  <c:v>2015</c:v>
                </c:pt>
                <c:pt idx="705">
                  <c:v>2015</c:v>
                </c:pt>
                <c:pt idx="706">
                  <c:v>2015</c:v>
                </c:pt>
                <c:pt idx="707">
                  <c:v>2015</c:v>
                </c:pt>
                <c:pt idx="708">
                  <c:v>2016</c:v>
                </c:pt>
                <c:pt idx="709">
                  <c:v>2016</c:v>
                </c:pt>
                <c:pt idx="710">
                  <c:v>2016</c:v>
                </c:pt>
                <c:pt idx="711">
                  <c:v>2016</c:v>
                </c:pt>
                <c:pt idx="712">
                  <c:v>2016</c:v>
                </c:pt>
                <c:pt idx="713">
                  <c:v>2016</c:v>
                </c:pt>
                <c:pt idx="714">
                  <c:v>2016</c:v>
                </c:pt>
                <c:pt idx="715">
                  <c:v>2016</c:v>
                </c:pt>
                <c:pt idx="716">
                  <c:v>2016</c:v>
                </c:pt>
                <c:pt idx="717">
                  <c:v>2016</c:v>
                </c:pt>
                <c:pt idx="718">
                  <c:v>2016</c:v>
                </c:pt>
                <c:pt idx="719">
                  <c:v>2016</c:v>
                </c:pt>
                <c:pt idx="720">
                  <c:v>2017</c:v>
                </c:pt>
                <c:pt idx="721">
                  <c:v>2017</c:v>
                </c:pt>
                <c:pt idx="722">
                  <c:v>2017</c:v>
                </c:pt>
                <c:pt idx="723">
                  <c:v>2017</c:v>
                </c:pt>
                <c:pt idx="724">
                  <c:v>2017</c:v>
                </c:pt>
                <c:pt idx="725">
                  <c:v>2017</c:v>
                </c:pt>
                <c:pt idx="726">
                  <c:v>2017</c:v>
                </c:pt>
                <c:pt idx="727">
                  <c:v>2017</c:v>
                </c:pt>
                <c:pt idx="728">
                  <c:v>2017</c:v>
                </c:pt>
                <c:pt idx="729">
                  <c:v>2017</c:v>
                </c:pt>
                <c:pt idx="730">
                  <c:v>2017</c:v>
                </c:pt>
                <c:pt idx="731">
                  <c:v>2017</c:v>
                </c:pt>
                <c:pt idx="732">
                  <c:v>2018</c:v>
                </c:pt>
                <c:pt idx="733">
                  <c:v>2018</c:v>
                </c:pt>
                <c:pt idx="734">
                  <c:v>2018</c:v>
                </c:pt>
                <c:pt idx="735">
                  <c:v>2018</c:v>
                </c:pt>
                <c:pt idx="736">
                  <c:v>2018</c:v>
                </c:pt>
                <c:pt idx="737">
                  <c:v>2018</c:v>
                </c:pt>
                <c:pt idx="738">
                  <c:v>2018</c:v>
                </c:pt>
                <c:pt idx="739">
                  <c:v>2018</c:v>
                </c:pt>
                <c:pt idx="740">
                  <c:v>2018</c:v>
                </c:pt>
                <c:pt idx="741">
                  <c:v>2018</c:v>
                </c:pt>
                <c:pt idx="742">
                  <c:v>2018</c:v>
                </c:pt>
                <c:pt idx="743">
                  <c:v>2018</c:v>
                </c:pt>
                <c:pt idx="744">
                  <c:v>2019</c:v>
                </c:pt>
                <c:pt idx="745">
                  <c:v>2019</c:v>
                </c:pt>
                <c:pt idx="746">
                  <c:v>2019</c:v>
                </c:pt>
                <c:pt idx="747">
                  <c:v>2019</c:v>
                </c:pt>
                <c:pt idx="748">
                  <c:v>2019</c:v>
                </c:pt>
                <c:pt idx="749">
                  <c:v>2019</c:v>
                </c:pt>
                <c:pt idx="750">
                  <c:v>2019</c:v>
                </c:pt>
                <c:pt idx="751">
                  <c:v>2019</c:v>
                </c:pt>
                <c:pt idx="752">
                  <c:v>2019</c:v>
                </c:pt>
                <c:pt idx="753">
                  <c:v>2019</c:v>
                </c:pt>
                <c:pt idx="754">
                  <c:v>2019</c:v>
                </c:pt>
                <c:pt idx="755">
                  <c:v>2019</c:v>
                </c:pt>
                <c:pt idx="756">
                  <c:v>2020</c:v>
                </c:pt>
                <c:pt idx="757">
                  <c:v>2020</c:v>
                </c:pt>
                <c:pt idx="758">
                  <c:v>2020</c:v>
                </c:pt>
                <c:pt idx="759">
                  <c:v>2020</c:v>
                </c:pt>
                <c:pt idx="760">
                  <c:v>2020</c:v>
                </c:pt>
                <c:pt idx="761">
                  <c:v>2020</c:v>
                </c:pt>
                <c:pt idx="762">
                  <c:v>2020</c:v>
                </c:pt>
                <c:pt idx="763">
                  <c:v>2020</c:v>
                </c:pt>
                <c:pt idx="764">
                  <c:v>2020</c:v>
                </c:pt>
                <c:pt idx="765">
                  <c:v>2020</c:v>
                </c:pt>
                <c:pt idx="766">
                  <c:v>2020</c:v>
                </c:pt>
                <c:pt idx="767">
                  <c:v>2020</c:v>
                </c:pt>
                <c:pt idx="768">
                  <c:v>2021</c:v>
                </c:pt>
                <c:pt idx="769">
                  <c:v>2021</c:v>
                </c:pt>
                <c:pt idx="770">
                  <c:v>2021</c:v>
                </c:pt>
                <c:pt idx="771">
                  <c:v>2021</c:v>
                </c:pt>
                <c:pt idx="772">
                  <c:v>2021</c:v>
                </c:pt>
                <c:pt idx="773">
                  <c:v>2021</c:v>
                </c:pt>
                <c:pt idx="774">
                  <c:v>2021</c:v>
                </c:pt>
                <c:pt idx="775">
                  <c:v>2021</c:v>
                </c:pt>
                <c:pt idx="776">
                  <c:v>2021</c:v>
                </c:pt>
                <c:pt idx="777">
                  <c:v>2021</c:v>
                </c:pt>
                <c:pt idx="778">
                  <c:v>2021</c:v>
                </c:pt>
                <c:pt idx="779">
                  <c:v>2021</c:v>
                </c:pt>
                <c:pt idx="780">
                  <c:v>2022</c:v>
                </c:pt>
                <c:pt idx="781">
                  <c:v>2022</c:v>
                </c:pt>
                <c:pt idx="782">
                  <c:v>2022</c:v>
                </c:pt>
                <c:pt idx="783">
                  <c:v>2022</c:v>
                </c:pt>
                <c:pt idx="784">
                  <c:v>2022</c:v>
                </c:pt>
                <c:pt idx="785">
                  <c:v>2022</c:v>
                </c:pt>
                <c:pt idx="786">
                  <c:v>2022</c:v>
                </c:pt>
                <c:pt idx="787">
                  <c:v>2022</c:v>
                </c:pt>
                <c:pt idx="788">
                  <c:v>2022</c:v>
                </c:pt>
                <c:pt idx="789">
                  <c:v>2022</c:v>
                </c:pt>
                <c:pt idx="790">
                  <c:v>2022</c:v>
                </c:pt>
                <c:pt idx="791">
                  <c:v>2022</c:v>
                </c:pt>
                <c:pt idx="792">
                  <c:v>2023</c:v>
                </c:pt>
                <c:pt idx="793">
                  <c:v>2023</c:v>
                </c:pt>
                <c:pt idx="794">
                  <c:v>2023</c:v>
                </c:pt>
                <c:pt idx="795">
                  <c:v>2023</c:v>
                </c:pt>
                <c:pt idx="796">
                  <c:v>2023</c:v>
                </c:pt>
                <c:pt idx="797">
                  <c:v>2023</c:v>
                </c:pt>
                <c:pt idx="798">
                  <c:v>2023</c:v>
                </c:pt>
                <c:pt idx="799">
                  <c:v>2023</c:v>
                </c:pt>
                <c:pt idx="800">
                  <c:v>2023</c:v>
                </c:pt>
                <c:pt idx="801">
                  <c:v>2023</c:v>
                </c:pt>
                <c:pt idx="802">
                  <c:v>2023</c:v>
                </c:pt>
                <c:pt idx="803">
                  <c:v>2023</c:v>
                </c:pt>
                <c:pt idx="804">
                  <c:v>2024</c:v>
                </c:pt>
                <c:pt idx="805">
                  <c:v>2024</c:v>
                </c:pt>
                <c:pt idx="806">
                  <c:v>2024</c:v>
                </c:pt>
                <c:pt idx="807">
                  <c:v>2024</c:v>
                </c:pt>
                <c:pt idx="808">
                  <c:v>2024</c:v>
                </c:pt>
                <c:pt idx="809">
                  <c:v>2024</c:v>
                </c:pt>
                <c:pt idx="810">
                  <c:v>2024</c:v>
                </c:pt>
                <c:pt idx="811">
                  <c:v>2024</c:v>
                </c:pt>
                <c:pt idx="812">
                  <c:v>2024</c:v>
                </c:pt>
                <c:pt idx="813">
                  <c:v>2024</c:v>
                </c:pt>
                <c:pt idx="814">
                  <c:v>2024</c:v>
                </c:pt>
                <c:pt idx="815">
                  <c:v>2024</c:v>
                </c:pt>
                <c:pt idx="816">
                  <c:v>2025</c:v>
                </c:pt>
                <c:pt idx="817">
                  <c:v>2025</c:v>
                </c:pt>
                <c:pt idx="818">
                  <c:v>2025</c:v>
                </c:pt>
                <c:pt idx="819">
                  <c:v>2025</c:v>
                </c:pt>
                <c:pt idx="820">
                  <c:v>2025</c:v>
                </c:pt>
                <c:pt idx="821">
                  <c:v>2025</c:v>
                </c:pt>
                <c:pt idx="822">
                  <c:v>2025</c:v>
                </c:pt>
                <c:pt idx="823">
                  <c:v>2025</c:v>
                </c:pt>
                <c:pt idx="824">
                  <c:v>2025</c:v>
                </c:pt>
                <c:pt idx="825">
                  <c:v>2025</c:v>
                </c:pt>
              </c:numCache>
            </c:numRef>
          </c:xVal>
          <c:yVal>
            <c:numRef>
              <c:f>IRLTLT01ZAM156N!$B$2:$B$827</c:f>
              <c:numCache>
                <c:formatCode>0.00</c:formatCode>
                <c:ptCount val="826"/>
                <c:pt idx="0">
                  <c:v>4.75</c:v>
                </c:pt>
                <c:pt idx="1">
                  <c:v>4.75</c:v>
                </c:pt>
                <c:pt idx="2">
                  <c:v>4.75</c:v>
                </c:pt>
                <c:pt idx="3">
                  <c:v>4.75</c:v>
                </c:pt>
                <c:pt idx="4">
                  <c:v>4.75</c:v>
                </c:pt>
                <c:pt idx="5">
                  <c:v>4.75</c:v>
                </c:pt>
                <c:pt idx="6">
                  <c:v>4.75</c:v>
                </c:pt>
                <c:pt idx="7">
                  <c:v>4.75</c:v>
                </c:pt>
                <c:pt idx="8">
                  <c:v>4.75</c:v>
                </c:pt>
                <c:pt idx="9">
                  <c:v>4.75</c:v>
                </c:pt>
                <c:pt idx="10">
                  <c:v>4.75</c:v>
                </c:pt>
                <c:pt idx="11">
                  <c:v>4.75</c:v>
                </c:pt>
                <c:pt idx="12">
                  <c:v>4.75</c:v>
                </c:pt>
                <c:pt idx="13">
                  <c:v>5</c:v>
                </c:pt>
                <c:pt idx="14">
                  <c:v>5</c:v>
                </c:pt>
                <c:pt idx="15">
                  <c:v>5</c:v>
                </c:pt>
                <c:pt idx="16">
                  <c:v>5.25</c:v>
                </c:pt>
                <c:pt idx="17">
                  <c:v>5.25</c:v>
                </c:pt>
                <c:pt idx="18">
                  <c:v>5.25</c:v>
                </c:pt>
                <c:pt idx="19">
                  <c:v>5.25</c:v>
                </c:pt>
                <c:pt idx="20">
                  <c:v>5.25</c:v>
                </c:pt>
                <c:pt idx="21">
                  <c:v>5.25</c:v>
                </c:pt>
                <c:pt idx="22">
                  <c:v>5.25</c:v>
                </c:pt>
                <c:pt idx="23">
                  <c:v>5.25</c:v>
                </c:pt>
                <c:pt idx="24">
                  <c:v>5.25</c:v>
                </c:pt>
                <c:pt idx="25">
                  <c:v>5.25</c:v>
                </c:pt>
                <c:pt idx="26">
                  <c:v>5.25</c:v>
                </c:pt>
                <c:pt idx="27">
                  <c:v>5.25</c:v>
                </c:pt>
                <c:pt idx="28">
                  <c:v>5.25</c:v>
                </c:pt>
                <c:pt idx="29">
                  <c:v>5.25</c:v>
                </c:pt>
                <c:pt idx="30">
                  <c:v>5.25</c:v>
                </c:pt>
                <c:pt idx="31">
                  <c:v>5.25</c:v>
                </c:pt>
                <c:pt idx="32">
                  <c:v>5.25</c:v>
                </c:pt>
                <c:pt idx="33">
                  <c:v>5.25</c:v>
                </c:pt>
                <c:pt idx="34">
                  <c:v>5.25</c:v>
                </c:pt>
                <c:pt idx="35">
                  <c:v>5.25</c:v>
                </c:pt>
                <c:pt idx="36">
                  <c:v>5.25</c:v>
                </c:pt>
                <c:pt idx="37">
                  <c:v>5.25</c:v>
                </c:pt>
                <c:pt idx="38">
                  <c:v>5.25</c:v>
                </c:pt>
                <c:pt idx="39">
                  <c:v>5.25</c:v>
                </c:pt>
                <c:pt idx="40">
                  <c:v>5.25</c:v>
                </c:pt>
                <c:pt idx="41">
                  <c:v>5.25</c:v>
                </c:pt>
                <c:pt idx="42">
                  <c:v>5.25</c:v>
                </c:pt>
                <c:pt idx="43">
                  <c:v>5.25</c:v>
                </c:pt>
                <c:pt idx="44">
                  <c:v>5.3799999999999901</c:v>
                </c:pt>
                <c:pt idx="45">
                  <c:v>5.3799999999999901</c:v>
                </c:pt>
                <c:pt idx="46">
                  <c:v>5.3799999999999901</c:v>
                </c:pt>
                <c:pt idx="47">
                  <c:v>5.3799999999999901</c:v>
                </c:pt>
                <c:pt idx="48">
                  <c:v>5.3799999999999901</c:v>
                </c:pt>
                <c:pt idx="49">
                  <c:v>5.62</c:v>
                </c:pt>
                <c:pt idx="50">
                  <c:v>5.62</c:v>
                </c:pt>
                <c:pt idx="51">
                  <c:v>5.62</c:v>
                </c:pt>
                <c:pt idx="52">
                  <c:v>5.8799999999999901</c:v>
                </c:pt>
                <c:pt idx="53">
                  <c:v>5.8799999999999901</c:v>
                </c:pt>
                <c:pt idx="54">
                  <c:v>5.8799999999999901</c:v>
                </c:pt>
                <c:pt idx="55">
                  <c:v>5.8799999999999901</c:v>
                </c:pt>
                <c:pt idx="56">
                  <c:v>5.8799999999999901</c:v>
                </c:pt>
                <c:pt idx="57">
                  <c:v>5.8799999999999901</c:v>
                </c:pt>
                <c:pt idx="58">
                  <c:v>5.8799999999999901</c:v>
                </c:pt>
                <c:pt idx="59">
                  <c:v>5.8799999999999901</c:v>
                </c:pt>
                <c:pt idx="60">
                  <c:v>5.8799999999999901</c:v>
                </c:pt>
                <c:pt idx="61">
                  <c:v>5.8799999999999901</c:v>
                </c:pt>
                <c:pt idx="62">
                  <c:v>5.8799999999999901</c:v>
                </c:pt>
                <c:pt idx="63">
                  <c:v>5.8799999999999901</c:v>
                </c:pt>
                <c:pt idx="64">
                  <c:v>5.75</c:v>
                </c:pt>
                <c:pt idx="65">
                  <c:v>5.62</c:v>
                </c:pt>
                <c:pt idx="66">
                  <c:v>5.25</c:v>
                </c:pt>
                <c:pt idx="67">
                  <c:v>5</c:v>
                </c:pt>
                <c:pt idx="68">
                  <c:v>5</c:v>
                </c:pt>
                <c:pt idx="69">
                  <c:v>5</c:v>
                </c:pt>
                <c:pt idx="70">
                  <c:v>4.75</c:v>
                </c:pt>
                <c:pt idx="71">
                  <c:v>4.75</c:v>
                </c:pt>
                <c:pt idx="72">
                  <c:v>4.75</c:v>
                </c:pt>
                <c:pt idx="73">
                  <c:v>4.75</c:v>
                </c:pt>
                <c:pt idx="74">
                  <c:v>4.75</c:v>
                </c:pt>
                <c:pt idx="75">
                  <c:v>4.75</c:v>
                </c:pt>
                <c:pt idx="76">
                  <c:v>4.75</c:v>
                </c:pt>
                <c:pt idx="77">
                  <c:v>4.75</c:v>
                </c:pt>
                <c:pt idx="78">
                  <c:v>4.75</c:v>
                </c:pt>
                <c:pt idx="79">
                  <c:v>4.75</c:v>
                </c:pt>
                <c:pt idx="80">
                  <c:v>4.75</c:v>
                </c:pt>
                <c:pt idx="81">
                  <c:v>4.75</c:v>
                </c:pt>
                <c:pt idx="82">
                  <c:v>4.75</c:v>
                </c:pt>
                <c:pt idx="83">
                  <c:v>4.75</c:v>
                </c:pt>
                <c:pt idx="84">
                  <c:v>4.75</c:v>
                </c:pt>
                <c:pt idx="85">
                  <c:v>4.75</c:v>
                </c:pt>
                <c:pt idx="86">
                  <c:v>4.75</c:v>
                </c:pt>
                <c:pt idx="87">
                  <c:v>4.75</c:v>
                </c:pt>
                <c:pt idx="88">
                  <c:v>4.75</c:v>
                </c:pt>
                <c:pt idx="89">
                  <c:v>4.75</c:v>
                </c:pt>
                <c:pt idx="90">
                  <c:v>4.75</c:v>
                </c:pt>
                <c:pt idx="91">
                  <c:v>4.75</c:v>
                </c:pt>
                <c:pt idx="92">
                  <c:v>4.75</c:v>
                </c:pt>
                <c:pt idx="93">
                  <c:v>4.75</c:v>
                </c:pt>
                <c:pt idx="94">
                  <c:v>4.75</c:v>
                </c:pt>
                <c:pt idx="95">
                  <c:v>5</c:v>
                </c:pt>
                <c:pt idx="96">
                  <c:v>5</c:v>
                </c:pt>
                <c:pt idx="97">
                  <c:v>5</c:v>
                </c:pt>
                <c:pt idx="98">
                  <c:v>5.25</c:v>
                </c:pt>
                <c:pt idx="99">
                  <c:v>5.5</c:v>
                </c:pt>
                <c:pt idx="100">
                  <c:v>5.5</c:v>
                </c:pt>
                <c:pt idx="101">
                  <c:v>5.5</c:v>
                </c:pt>
                <c:pt idx="102">
                  <c:v>5.5</c:v>
                </c:pt>
                <c:pt idx="103">
                  <c:v>6</c:v>
                </c:pt>
                <c:pt idx="104">
                  <c:v>6</c:v>
                </c:pt>
                <c:pt idx="105">
                  <c:v>6</c:v>
                </c:pt>
                <c:pt idx="106">
                  <c:v>6</c:v>
                </c:pt>
                <c:pt idx="107">
                  <c:v>6</c:v>
                </c:pt>
                <c:pt idx="108">
                  <c:v>6</c:v>
                </c:pt>
                <c:pt idx="109">
                  <c:v>6</c:v>
                </c:pt>
                <c:pt idx="110">
                  <c:v>6</c:v>
                </c:pt>
                <c:pt idx="111">
                  <c:v>6</c:v>
                </c:pt>
                <c:pt idx="112">
                  <c:v>6</c:v>
                </c:pt>
                <c:pt idx="113">
                  <c:v>6</c:v>
                </c:pt>
                <c:pt idx="114">
                  <c:v>6.5</c:v>
                </c:pt>
                <c:pt idx="115">
                  <c:v>6.5</c:v>
                </c:pt>
                <c:pt idx="116">
                  <c:v>6.5</c:v>
                </c:pt>
                <c:pt idx="117">
                  <c:v>6.5</c:v>
                </c:pt>
                <c:pt idx="118">
                  <c:v>6.5</c:v>
                </c:pt>
                <c:pt idx="119">
                  <c:v>6.5</c:v>
                </c:pt>
                <c:pt idx="120">
                  <c:v>6.5</c:v>
                </c:pt>
                <c:pt idx="121">
                  <c:v>6.5</c:v>
                </c:pt>
                <c:pt idx="122">
                  <c:v>6.5</c:v>
                </c:pt>
                <c:pt idx="123">
                  <c:v>6.5</c:v>
                </c:pt>
                <c:pt idx="124">
                  <c:v>6.5</c:v>
                </c:pt>
                <c:pt idx="125">
                  <c:v>6.5</c:v>
                </c:pt>
                <c:pt idx="126">
                  <c:v>6.5</c:v>
                </c:pt>
                <c:pt idx="127">
                  <c:v>6.5</c:v>
                </c:pt>
                <c:pt idx="128">
                  <c:v>6.5</c:v>
                </c:pt>
                <c:pt idx="129">
                  <c:v>6.5</c:v>
                </c:pt>
                <c:pt idx="130">
                  <c:v>6.5</c:v>
                </c:pt>
                <c:pt idx="131">
                  <c:v>6.5</c:v>
                </c:pt>
                <c:pt idx="132">
                  <c:v>6.5</c:v>
                </c:pt>
                <c:pt idx="133">
                  <c:v>6.5</c:v>
                </c:pt>
                <c:pt idx="134">
                  <c:v>6.5</c:v>
                </c:pt>
                <c:pt idx="135">
                  <c:v>6.5</c:v>
                </c:pt>
                <c:pt idx="136">
                  <c:v>6.5</c:v>
                </c:pt>
                <c:pt idx="137">
                  <c:v>6.5</c:v>
                </c:pt>
                <c:pt idx="138">
                  <c:v>6.5</c:v>
                </c:pt>
                <c:pt idx="139">
                  <c:v>6.5</c:v>
                </c:pt>
                <c:pt idx="140">
                  <c:v>6.5</c:v>
                </c:pt>
                <c:pt idx="141">
                  <c:v>6.5</c:v>
                </c:pt>
                <c:pt idx="142">
                  <c:v>6.5</c:v>
                </c:pt>
                <c:pt idx="143">
                  <c:v>6.5</c:v>
                </c:pt>
                <c:pt idx="144">
                  <c:v>6.5</c:v>
                </c:pt>
                <c:pt idx="145">
                  <c:v>6.5</c:v>
                </c:pt>
                <c:pt idx="146">
                  <c:v>6.5</c:v>
                </c:pt>
                <c:pt idx="147">
                  <c:v>6.5</c:v>
                </c:pt>
                <c:pt idx="148">
                  <c:v>6.5</c:v>
                </c:pt>
                <c:pt idx="149">
                  <c:v>6.5</c:v>
                </c:pt>
                <c:pt idx="150">
                  <c:v>6.5</c:v>
                </c:pt>
                <c:pt idx="151">
                  <c:v>6.5</c:v>
                </c:pt>
                <c:pt idx="152">
                  <c:v>6.5</c:v>
                </c:pt>
                <c:pt idx="153">
                  <c:v>6.5</c:v>
                </c:pt>
                <c:pt idx="154">
                  <c:v>6.5</c:v>
                </c:pt>
                <c:pt idx="155">
                  <c:v>6.5</c:v>
                </c:pt>
                <c:pt idx="156">
                  <c:v>6.5</c:v>
                </c:pt>
                <c:pt idx="157">
                  <c:v>6.5</c:v>
                </c:pt>
                <c:pt idx="158">
                  <c:v>6.5</c:v>
                </c:pt>
                <c:pt idx="159">
                  <c:v>6.5</c:v>
                </c:pt>
                <c:pt idx="160">
                  <c:v>7</c:v>
                </c:pt>
                <c:pt idx="161">
                  <c:v>7</c:v>
                </c:pt>
                <c:pt idx="162">
                  <c:v>7</c:v>
                </c:pt>
                <c:pt idx="163">
                  <c:v>7.75</c:v>
                </c:pt>
                <c:pt idx="164">
                  <c:v>7.75</c:v>
                </c:pt>
                <c:pt idx="165">
                  <c:v>7.75</c:v>
                </c:pt>
                <c:pt idx="166">
                  <c:v>7.75</c:v>
                </c:pt>
                <c:pt idx="167">
                  <c:v>7.75</c:v>
                </c:pt>
                <c:pt idx="168">
                  <c:v>7.75</c:v>
                </c:pt>
                <c:pt idx="169">
                  <c:v>7.75</c:v>
                </c:pt>
                <c:pt idx="170">
                  <c:v>8.5</c:v>
                </c:pt>
                <c:pt idx="171">
                  <c:v>8.5</c:v>
                </c:pt>
                <c:pt idx="172">
                  <c:v>8.5</c:v>
                </c:pt>
                <c:pt idx="173">
                  <c:v>8.5</c:v>
                </c:pt>
                <c:pt idx="174">
                  <c:v>8.5</c:v>
                </c:pt>
                <c:pt idx="175">
                  <c:v>8.5</c:v>
                </c:pt>
                <c:pt idx="176">
                  <c:v>8.5</c:v>
                </c:pt>
                <c:pt idx="177">
                  <c:v>8.5</c:v>
                </c:pt>
                <c:pt idx="178">
                  <c:v>8.5</c:v>
                </c:pt>
                <c:pt idx="179">
                  <c:v>8.5</c:v>
                </c:pt>
                <c:pt idx="180">
                  <c:v>8.5</c:v>
                </c:pt>
                <c:pt idx="181">
                  <c:v>8.5</c:v>
                </c:pt>
                <c:pt idx="182">
                  <c:v>8.5</c:v>
                </c:pt>
                <c:pt idx="183">
                  <c:v>8.5</c:v>
                </c:pt>
                <c:pt idx="184">
                  <c:v>8.5</c:v>
                </c:pt>
                <c:pt idx="185">
                  <c:v>8.5</c:v>
                </c:pt>
                <c:pt idx="186">
                  <c:v>8.5</c:v>
                </c:pt>
                <c:pt idx="187">
                  <c:v>8.25</c:v>
                </c:pt>
                <c:pt idx="188">
                  <c:v>8.1199999999999903</c:v>
                </c:pt>
                <c:pt idx="189">
                  <c:v>8.1199999999999903</c:v>
                </c:pt>
                <c:pt idx="190">
                  <c:v>8.1199999999999903</c:v>
                </c:pt>
                <c:pt idx="191">
                  <c:v>8.1300000000000008</c:v>
                </c:pt>
                <c:pt idx="192">
                  <c:v>8.1199999999999903</c:v>
                </c:pt>
                <c:pt idx="193">
                  <c:v>8.1199999999999903</c:v>
                </c:pt>
                <c:pt idx="194">
                  <c:v>7.75</c:v>
                </c:pt>
                <c:pt idx="195">
                  <c:v>7.75</c:v>
                </c:pt>
                <c:pt idx="196">
                  <c:v>7.75</c:v>
                </c:pt>
                <c:pt idx="197">
                  <c:v>7.75</c:v>
                </c:pt>
                <c:pt idx="198">
                  <c:v>7.75</c:v>
                </c:pt>
                <c:pt idx="199">
                  <c:v>7.75</c:v>
                </c:pt>
                <c:pt idx="200">
                  <c:v>7.75</c:v>
                </c:pt>
                <c:pt idx="201">
                  <c:v>7.75</c:v>
                </c:pt>
                <c:pt idx="202">
                  <c:v>7.75</c:v>
                </c:pt>
                <c:pt idx="203">
                  <c:v>8</c:v>
                </c:pt>
                <c:pt idx="204">
                  <c:v>8.25</c:v>
                </c:pt>
                <c:pt idx="205">
                  <c:v>8.25</c:v>
                </c:pt>
                <c:pt idx="206">
                  <c:v>8.25</c:v>
                </c:pt>
                <c:pt idx="207">
                  <c:v>8.25</c:v>
                </c:pt>
                <c:pt idx="208">
                  <c:v>8.25</c:v>
                </c:pt>
                <c:pt idx="209">
                  <c:v>8.5</c:v>
                </c:pt>
                <c:pt idx="210">
                  <c:v>9.25</c:v>
                </c:pt>
                <c:pt idx="211">
                  <c:v>9.75</c:v>
                </c:pt>
                <c:pt idx="212">
                  <c:v>9.75</c:v>
                </c:pt>
                <c:pt idx="213">
                  <c:v>9.75</c:v>
                </c:pt>
                <c:pt idx="214">
                  <c:v>9.75</c:v>
                </c:pt>
                <c:pt idx="215">
                  <c:v>9.5</c:v>
                </c:pt>
                <c:pt idx="216">
                  <c:v>9.5</c:v>
                </c:pt>
                <c:pt idx="217">
                  <c:v>9.5</c:v>
                </c:pt>
                <c:pt idx="218">
                  <c:v>9.5</c:v>
                </c:pt>
                <c:pt idx="219">
                  <c:v>9.5</c:v>
                </c:pt>
                <c:pt idx="220">
                  <c:v>9.5</c:v>
                </c:pt>
                <c:pt idx="221">
                  <c:v>9.5</c:v>
                </c:pt>
                <c:pt idx="222">
                  <c:v>9.5</c:v>
                </c:pt>
                <c:pt idx="223">
                  <c:v>10</c:v>
                </c:pt>
                <c:pt idx="224">
                  <c:v>10</c:v>
                </c:pt>
                <c:pt idx="225">
                  <c:v>10</c:v>
                </c:pt>
                <c:pt idx="226">
                  <c:v>10</c:v>
                </c:pt>
                <c:pt idx="227">
                  <c:v>10</c:v>
                </c:pt>
                <c:pt idx="228">
                  <c:v>10.1699999999999</c:v>
                </c:pt>
                <c:pt idx="229">
                  <c:v>10.0199999999999</c:v>
                </c:pt>
                <c:pt idx="230">
                  <c:v>9.9199999999999893</c:v>
                </c:pt>
                <c:pt idx="231">
                  <c:v>9.99</c:v>
                </c:pt>
                <c:pt idx="232">
                  <c:v>10.0099999999999</c:v>
                </c:pt>
                <c:pt idx="233">
                  <c:v>10.0399999999999</c:v>
                </c:pt>
                <c:pt idx="234">
                  <c:v>10.0199999999999</c:v>
                </c:pt>
                <c:pt idx="235">
                  <c:v>10.5</c:v>
                </c:pt>
                <c:pt idx="236">
                  <c:v>11.24</c:v>
                </c:pt>
                <c:pt idx="237">
                  <c:v>11.23</c:v>
                </c:pt>
                <c:pt idx="238">
                  <c:v>11.0999999999999</c:v>
                </c:pt>
                <c:pt idx="239">
                  <c:v>11</c:v>
                </c:pt>
                <c:pt idx="240">
                  <c:v>11.1699999999999</c:v>
                </c:pt>
                <c:pt idx="241">
                  <c:v>11.1099999999999</c:v>
                </c:pt>
                <c:pt idx="242">
                  <c:v>11.08</c:v>
                </c:pt>
                <c:pt idx="243">
                  <c:v>11.2599999999999</c:v>
                </c:pt>
                <c:pt idx="244">
                  <c:v>11.05</c:v>
                </c:pt>
                <c:pt idx="245">
                  <c:v>11.0999999999999</c:v>
                </c:pt>
                <c:pt idx="246">
                  <c:v>11.0299999999999</c:v>
                </c:pt>
                <c:pt idx="247">
                  <c:v>11.1099999999999</c:v>
                </c:pt>
                <c:pt idx="248">
                  <c:v>10.9</c:v>
                </c:pt>
                <c:pt idx="249">
                  <c:v>10.9</c:v>
                </c:pt>
                <c:pt idx="250">
                  <c:v>10.6999999999999</c:v>
                </c:pt>
                <c:pt idx="251">
                  <c:v>10.6899999999999</c:v>
                </c:pt>
                <c:pt idx="252">
                  <c:v>10.88</c:v>
                </c:pt>
                <c:pt idx="253">
                  <c:v>10.8</c:v>
                </c:pt>
                <c:pt idx="254">
                  <c:v>10.75</c:v>
                </c:pt>
                <c:pt idx="255">
                  <c:v>10.6699999999999</c:v>
                </c:pt>
                <c:pt idx="256">
                  <c:v>10.58</c:v>
                </c:pt>
                <c:pt idx="257">
                  <c:v>10.57</c:v>
                </c:pt>
                <c:pt idx="258">
                  <c:v>10.57</c:v>
                </c:pt>
                <c:pt idx="259">
                  <c:v>10.3399999999999</c:v>
                </c:pt>
                <c:pt idx="260">
                  <c:v>10.1999999999999</c:v>
                </c:pt>
                <c:pt idx="261">
                  <c:v>9.89</c:v>
                </c:pt>
                <c:pt idx="262">
                  <c:v>9.7799999999999905</c:v>
                </c:pt>
                <c:pt idx="263">
                  <c:v>9.7200000000000006</c:v>
                </c:pt>
                <c:pt idx="264">
                  <c:v>9.3399999999999892</c:v>
                </c:pt>
                <c:pt idx="265">
                  <c:v>9.07</c:v>
                </c:pt>
                <c:pt idx="266">
                  <c:v>9.1099999999999905</c:v>
                </c:pt>
                <c:pt idx="267">
                  <c:v>9.0999999999999908</c:v>
                </c:pt>
                <c:pt idx="268">
                  <c:v>9.3499999999999908</c:v>
                </c:pt>
                <c:pt idx="269">
                  <c:v>9.3499999999999908</c:v>
                </c:pt>
                <c:pt idx="270">
                  <c:v>9.49</c:v>
                </c:pt>
                <c:pt idx="271">
                  <c:v>9.33</c:v>
                </c:pt>
                <c:pt idx="272">
                  <c:v>9.1699999999999893</c:v>
                </c:pt>
                <c:pt idx="273">
                  <c:v>9.15</c:v>
                </c:pt>
                <c:pt idx="274">
                  <c:v>9.3399999999999892</c:v>
                </c:pt>
                <c:pt idx="275">
                  <c:v>9.32</c:v>
                </c:pt>
                <c:pt idx="276">
                  <c:v>9.24</c:v>
                </c:pt>
                <c:pt idx="277">
                  <c:v>9.2599999999999891</c:v>
                </c:pt>
                <c:pt idx="278">
                  <c:v>9.2599999999999891</c:v>
                </c:pt>
                <c:pt idx="279">
                  <c:v>9.41</c:v>
                </c:pt>
                <c:pt idx="280">
                  <c:v>9.5299999999999905</c:v>
                </c:pt>
                <c:pt idx="281">
                  <c:v>9.5399999999999903</c:v>
                </c:pt>
                <c:pt idx="282">
                  <c:v>9.8499999999999908</c:v>
                </c:pt>
                <c:pt idx="283">
                  <c:v>10.08</c:v>
                </c:pt>
                <c:pt idx="284">
                  <c:v>10.4</c:v>
                </c:pt>
                <c:pt idx="285">
                  <c:v>11.1099999999999</c:v>
                </c:pt>
                <c:pt idx="286">
                  <c:v>11.5399999999999</c:v>
                </c:pt>
                <c:pt idx="287">
                  <c:v>11.81</c:v>
                </c:pt>
                <c:pt idx="288">
                  <c:v>12.48</c:v>
                </c:pt>
                <c:pt idx="289">
                  <c:v>12.73</c:v>
                </c:pt>
                <c:pt idx="290">
                  <c:v>12.75</c:v>
                </c:pt>
                <c:pt idx="291">
                  <c:v>12.6899999999999</c:v>
                </c:pt>
                <c:pt idx="292">
                  <c:v>13.05</c:v>
                </c:pt>
                <c:pt idx="293">
                  <c:v>13.0299999999999</c:v>
                </c:pt>
                <c:pt idx="294">
                  <c:v>13.0199999999999</c:v>
                </c:pt>
                <c:pt idx="295">
                  <c:v>13.0999999999999</c:v>
                </c:pt>
                <c:pt idx="296">
                  <c:v>13.22</c:v>
                </c:pt>
                <c:pt idx="297">
                  <c:v>13.21</c:v>
                </c:pt>
                <c:pt idx="298">
                  <c:v>13.24</c:v>
                </c:pt>
                <c:pt idx="299">
                  <c:v>13.33</c:v>
                </c:pt>
                <c:pt idx="300">
                  <c:v>13.9299999999999</c:v>
                </c:pt>
                <c:pt idx="301">
                  <c:v>14.1999999999999</c:v>
                </c:pt>
                <c:pt idx="302">
                  <c:v>14.3</c:v>
                </c:pt>
                <c:pt idx="303">
                  <c:v>14.22</c:v>
                </c:pt>
                <c:pt idx="304">
                  <c:v>14.15</c:v>
                </c:pt>
                <c:pt idx="305">
                  <c:v>14.49</c:v>
                </c:pt>
                <c:pt idx="306">
                  <c:v>14.6999999999999</c:v>
                </c:pt>
                <c:pt idx="307">
                  <c:v>14.0899999999999</c:v>
                </c:pt>
                <c:pt idx="308">
                  <c:v>12.72</c:v>
                </c:pt>
                <c:pt idx="309">
                  <c:v>12.1899999999999</c:v>
                </c:pt>
                <c:pt idx="310">
                  <c:v>11.8</c:v>
                </c:pt>
                <c:pt idx="311">
                  <c:v>11.31</c:v>
                </c:pt>
                <c:pt idx="312">
                  <c:v>10.58</c:v>
                </c:pt>
                <c:pt idx="313">
                  <c:v>11.4</c:v>
                </c:pt>
                <c:pt idx="314">
                  <c:v>12.25</c:v>
                </c:pt>
                <c:pt idx="315">
                  <c:v>11.99</c:v>
                </c:pt>
                <c:pt idx="316">
                  <c:v>12.25</c:v>
                </c:pt>
                <c:pt idx="317">
                  <c:v>13.1199999999999</c:v>
                </c:pt>
                <c:pt idx="318">
                  <c:v>13.2899999999999</c:v>
                </c:pt>
                <c:pt idx="319">
                  <c:v>13.4</c:v>
                </c:pt>
                <c:pt idx="320">
                  <c:v>13.14</c:v>
                </c:pt>
                <c:pt idx="321">
                  <c:v>13.2899999999999</c:v>
                </c:pt>
                <c:pt idx="322">
                  <c:v>13.63</c:v>
                </c:pt>
                <c:pt idx="323">
                  <c:v>13.64</c:v>
                </c:pt>
                <c:pt idx="324">
                  <c:v>14.13</c:v>
                </c:pt>
                <c:pt idx="325">
                  <c:v>13.8</c:v>
                </c:pt>
                <c:pt idx="326">
                  <c:v>13.7799999999999</c:v>
                </c:pt>
                <c:pt idx="327">
                  <c:v>14.46</c:v>
                </c:pt>
                <c:pt idx="328">
                  <c:v>14.8599999999999</c:v>
                </c:pt>
                <c:pt idx="329">
                  <c:v>14.72</c:v>
                </c:pt>
                <c:pt idx="330">
                  <c:v>15.4299999999999</c:v>
                </c:pt>
                <c:pt idx="331">
                  <c:v>16</c:v>
                </c:pt>
                <c:pt idx="332">
                  <c:v>16.600000000000001</c:v>
                </c:pt>
                <c:pt idx="333">
                  <c:v>16.469999999999899</c:v>
                </c:pt>
                <c:pt idx="334">
                  <c:v>16.21</c:v>
                </c:pt>
                <c:pt idx="335">
                  <c:v>16.260000000000002</c:v>
                </c:pt>
                <c:pt idx="336">
                  <c:v>16.8799999999999</c:v>
                </c:pt>
                <c:pt idx="337">
                  <c:v>17.420000000000002</c:v>
                </c:pt>
                <c:pt idx="338">
                  <c:v>17.3</c:v>
                </c:pt>
                <c:pt idx="339">
                  <c:v>16.559999999999899</c:v>
                </c:pt>
                <c:pt idx="340">
                  <c:v>16.25</c:v>
                </c:pt>
                <c:pt idx="341">
                  <c:v>15.48</c:v>
                </c:pt>
                <c:pt idx="342">
                  <c:v>15.3399999999999</c:v>
                </c:pt>
                <c:pt idx="343">
                  <c:v>16.149999999999899</c:v>
                </c:pt>
                <c:pt idx="344">
                  <c:v>16.75</c:v>
                </c:pt>
                <c:pt idx="345">
                  <c:v>17.3399999999999</c:v>
                </c:pt>
                <c:pt idx="346">
                  <c:v>17.940000000000001</c:v>
                </c:pt>
                <c:pt idx="347">
                  <c:v>18.0899999999999</c:v>
                </c:pt>
                <c:pt idx="348">
                  <c:v>17.62</c:v>
                </c:pt>
                <c:pt idx="349">
                  <c:v>17.1799999999999</c:v>
                </c:pt>
                <c:pt idx="350">
                  <c:v>17.2899999999999</c:v>
                </c:pt>
                <c:pt idx="351">
                  <c:v>17.3599999999999</c:v>
                </c:pt>
                <c:pt idx="352">
                  <c:v>17.1099999999999</c:v>
                </c:pt>
                <c:pt idx="353">
                  <c:v>17.3799999999999</c:v>
                </c:pt>
                <c:pt idx="354">
                  <c:v>16.399999999999899</c:v>
                </c:pt>
                <c:pt idx="355">
                  <c:v>14.89</c:v>
                </c:pt>
                <c:pt idx="356">
                  <c:v>14.5</c:v>
                </c:pt>
                <c:pt idx="357">
                  <c:v>15.7599999999999</c:v>
                </c:pt>
                <c:pt idx="358">
                  <c:v>15.64</c:v>
                </c:pt>
                <c:pt idx="359">
                  <c:v>15.2599999999999</c:v>
                </c:pt>
                <c:pt idx="360">
                  <c:v>15.14</c:v>
                </c:pt>
                <c:pt idx="361">
                  <c:v>15.38</c:v>
                </c:pt>
                <c:pt idx="362">
                  <c:v>14.96</c:v>
                </c:pt>
                <c:pt idx="363">
                  <c:v>15.1799999999999</c:v>
                </c:pt>
                <c:pt idx="364">
                  <c:v>15.55</c:v>
                </c:pt>
                <c:pt idx="365">
                  <c:v>15.5999999999999</c:v>
                </c:pt>
                <c:pt idx="366">
                  <c:v>15.5</c:v>
                </c:pt>
                <c:pt idx="367">
                  <c:v>15.0899999999999</c:v>
                </c:pt>
                <c:pt idx="368">
                  <c:v>15.15</c:v>
                </c:pt>
                <c:pt idx="369">
                  <c:v>15.24</c:v>
                </c:pt>
                <c:pt idx="370">
                  <c:v>15.31</c:v>
                </c:pt>
                <c:pt idx="371">
                  <c:v>15.46</c:v>
                </c:pt>
                <c:pt idx="372">
                  <c:v>16.14</c:v>
                </c:pt>
                <c:pt idx="373">
                  <c:v>16.53</c:v>
                </c:pt>
                <c:pt idx="374">
                  <c:v>16.62</c:v>
                </c:pt>
                <c:pt idx="375">
                  <c:v>16.4499999999999</c:v>
                </c:pt>
                <c:pt idx="376">
                  <c:v>16.440000000000001</c:v>
                </c:pt>
                <c:pt idx="377">
                  <c:v>16.1299999999999</c:v>
                </c:pt>
                <c:pt idx="378">
                  <c:v>16.0899999999999</c:v>
                </c:pt>
                <c:pt idx="379">
                  <c:v>16.079999999999899</c:v>
                </c:pt>
                <c:pt idx="380">
                  <c:v>16.03</c:v>
                </c:pt>
                <c:pt idx="381">
                  <c:v>16.469999999999899</c:v>
                </c:pt>
                <c:pt idx="382">
                  <c:v>16.7699999999999</c:v>
                </c:pt>
                <c:pt idx="383">
                  <c:v>16.71</c:v>
                </c:pt>
                <c:pt idx="384">
                  <c:v>16.64</c:v>
                </c:pt>
                <c:pt idx="385">
                  <c:v>16.64</c:v>
                </c:pt>
                <c:pt idx="386">
                  <c:v>16.920000000000002</c:v>
                </c:pt>
                <c:pt idx="387">
                  <c:v>17.219999999999899</c:v>
                </c:pt>
                <c:pt idx="388">
                  <c:v>17.3799999999999</c:v>
                </c:pt>
                <c:pt idx="389">
                  <c:v>17.239999999999899</c:v>
                </c:pt>
                <c:pt idx="390">
                  <c:v>17.190000000000001</c:v>
                </c:pt>
                <c:pt idx="391">
                  <c:v>17.0399999999999</c:v>
                </c:pt>
                <c:pt idx="392">
                  <c:v>16.829999999999899</c:v>
                </c:pt>
                <c:pt idx="393">
                  <c:v>16.940000000000001</c:v>
                </c:pt>
                <c:pt idx="394">
                  <c:v>16.920000000000002</c:v>
                </c:pt>
                <c:pt idx="395">
                  <c:v>15.8499999999999</c:v>
                </c:pt>
                <c:pt idx="396">
                  <c:v>15.49</c:v>
                </c:pt>
                <c:pt idx="397">
                  <c:v>15.6099999999999</c:v>
                </c:pt>
                <c:pt idx="398">
                  <c:v>15.66</c:v>
                </c:pt>
                <c:pt idx="399">
                  <c:v>16.16</c:v>
                </c:pt>
                <c:pt idx="400">
                  <c:v>16.166</c:v>
                </c:pt>
                <c:pt idx="401">
                  <c:v>16.670000000000002</c:v>
                </c:pt>
                <c:pt idx="402">
                  <c:v>16.4179999999999</c:v>
                </c:pt>
                <c:pt idx="403">
                  <c:v>16.268999999999899</c:v>
                </c:pt>
                <c:pt idx="404">
                  <c:v>16.417000000000002</c:v>
                </c:pt>
                <c:pt idx="405">
                  <c:v>16.559999999999899</c:v>
                </c:pt>
                <c:pt idx="406">
                  <c:v>16.4299999999999</c:v>
                </c:pt>
                <c:pt idx="407">
                  <c:v>15.96</c:v>
                </c:pt>
                <c:pt idx="408">
                  <c:v>16</c:v>
                </c:pt>
                <c:pt idx="409">
                  <c:v>15.58</c:v>
                </c:pt>
                <c:pt idx="410">
                  <c:v>15.64</c:v>
                </c:pt>
                <c:pt idx="411">
                  <c:v>15.83</c:v>
                </c:pt>
                <c:pt idx="412">
                  <c:v>16.010000000000002</c:v>
                </c:pt>
                <c:pt idx="413">
                  <c:v>16.309999999999899</c:v>
                </c:pt>
                <c:pt idx="414">
                  <c:v>16.4299999999999</c:v>
                </c:pt>
                <c:pt idx="415">
                  <c:v>16.7899999999999</c:v>
                </c:pt>
                <c:pt idx="416">
                  <c:v>16.8399999999999</c:v>
                </c:pt>
                <c:pt idx="417">
                  <c:v>17.21</c:v>
                </c:pt>
                <c:pt idx="418">
                  <c:v>16.829999999999899</c:v>
                </c:pt>
                <c:pt idx="419">
                  <c:v>16.66</c:v>
                </c:pt>
                <c:pt idx="420">
                  <c:v>16.649999999999899</c:v>
                </c:pt>
                <c:pt idx="421">
                  <c:v>16.8599999999999</c:v>
                </c:pt>
                <c:pt idx="422">
                  <c:v>16.41</c:v>
                </c:pt>
                <c:pt idx="423">
                  <c:v>16.260000000000002</c:v>
                </c:pt>
                <c:pt idx="424">
                  <c:v>15.97</c:v>
                </c:pt>
                <c:pt idx="425">
                  <c:v>15.98</c:v>
                </c:pt>
                <c:pt idx="426">
                  <c:v>15.2899999999999</c:v>
                </c:pt>
                <c:pt idx="427">
                  <c:v>14.38</c:v>
                </c:pt>
                <c:pt idx="428">
                  <c:v>14.1799999999999</c:v>
                </c:pt>
                <c:pt idx="429">
                  <c:v>13.8599999999999</c:v>
                </c:pt>
                <c:pt idx="430">
                  <c:v>14.5399999999999</c:v>
                </c:pt>
                <c:pt idx="431">
                  <c:v>14.9</c:v>
                </c:pt>
                <c:pt idx="432">
                  <c:v>14.65</c:v>
                </c:pt>
                <c:pt idx="433">
                  <c:v>14.3599999999999</c:v>
                </c:pt>
                <c:pt idx="434">
                  <c:v>14.49</c:v>
                </c:pt>
                <c:pt idx="435">
                  <c:v>15.0299999999999</c:v>
                </c:pt>
                <c:pt idx="436">
                  <c:v>14.9199999999999</c:v>
                </c:pt>
                <c:pt idx="437">
                  <c:v>14.6799999999999</c:v>
                </c:pt>
                <c:pt idx="438">
                  <c:v>14.24</c:v>
                </c:pt>
                <c:pt idx="439">
                  <c:v>13.8499999999999</c:v>
                </c:pt>
                <c:pt idx="440">
                  <c:v>13.2899999999999</c:v>
                </c:pt>
                <c:pt idx="441">
                  <c:v>13.07</c:v>
                </c:pt>
                <c:pt idx="442">
                  <c:v>12.6899999999999</c:v>
                </c:pt>
                <c:pt idx="443">
                  <c:v>12.3399999999999</c:v>
                </c:pt>
                <c:pt idx="444">
                  <c:v>12.21</c:v>
                </c:pt>
                <c:pt idx="445">
                  <c:v>12.8</c:v>
                </c:pt>
                <c:pt idx="446">
                  <c:v>12.99</c:v>
                </c:pt>
                <c:pt idx="447">
                  <c:v>13.24</c:v>
                </c:pt>
                <c:pt idx="448">
                  <c:v>13.7599999999999</c:v>
                </c:pt>
                <c:pt idx="449">
                  <c:v>14.46</c:v>
                </c:pt>
                <c:pt idx="450">
                  <c:v>15.1099999999999</c:v>
                </c:pt>
                <c:pt idx="451">
                  <c:v>15.8699999999999</c:v>
                </c:pt>
                <c:pt idx="452">
                  <c:v>16.89</c:v>
                </c:pt>
                <c:pt idx="453">
                  <c:v>16.91</c:v>
                </c:pt>
                <c:pt idx="454">
                  <c:v>16.940000000000001</c:v>
                </c:pt>
                <c:pt idx="455">
                  <c:v>16.8</c:v>
                </c:pt>
                <c:pt idx="456">
                  <c:v>17.0199999999999</c:v>
                </c:pt>
                <c:pt idx="457">
                  <c:v>16.82</c:v>
                </c:pt>
                <c:pt idx="458">
                  <c:v>16.719999999999899</c:v>
                </c:pt>
                <c:pt idx="459">
                  <c:v>16.82</c:v>
                </c:pt>
                <c:pt idx="460">
                  <c:v>16.9499999999999</c:v>
                </c:pt>
                <c:pt idx="461">
                  <c:v>16.78</c:v>
                </c:pt>
                <c:pt idx="462">
                  <c:v>16.62</c:v>
                </c:pt>
                <c:pt idx="463">
                  <c:v>15.96</c:v>
                </c:pt>
                <c:pt idx="464">
                  <c:v>15.49</c:v>
                </c:pt>
                <c:pt idx="465">
                  <c:v>15.15</c:v>
                </c:pt>
                <c:pt idx="466">
                  <c:v>14.39</c:v>
                </c:pt>
                <c:pt idx="467">
                  <c:v>14.56</c:v>
                </c:pt>
                <c:pt idx="468">
                  <c:v>13.7699999999999</c:v>
                </c:pt>
                <c:pt idx="469">
                  <c:v>14.0999999999999</c:v>
                </c:pt>
                <c:pt idx="470">
                  <c:v>15.0399999999999</c:v>
                </c:pt>
                <c:pt idx="471">
                  <c:v>15.7799999999999</c:v>
                </c:pt>
                <c:pt idx="472">
                  <c:v>16.53</c:v>
                </c:pt>
                <c:pt idx="473">
                  <c:v>15.7799999999999</c:v>
                </c:pt>
                <c:pt idx="474">
                  <c:v>15.39</c:v>
                </c:pt>
                <c:pt idx="475">
                  <c:v>15.82</c:v>
                </c:pt>
                <c:pt idx="476">
                  <c:v>15.4199999999999</c:v>
                </c:pt>
                <c:pt idx="477">
                  <c:v>15.8</c:v>
                </c:pt>
                <c:pt idx="478">
                  <c:v>16.1799999999999</c:v>
                </c:pt>
                <c:pt idx="479">
                  <c:v>16.190000000000001</c:v>
                </c:pt>
                <c:pt idx="480">
                  <c:v>15.82</c:v>
                </c:pt>
                <c:pt idx="481">
                  <c:v>15.0299999999999</c:v>
                </c:pt>
                <c:pt idx="482">
                  <c:v>15.16</c:v>
                </c:pt>
                <c:pt idx="483">
                  <c:v>15.24</c:v>
                </c:pt>
                <c:pt idx="484">
                  <c:v>15.08</c:v>
                </c:pt>
                <c:pt idx="485">
                  <c:v>14.72</c:v>
                </c:pt>
                <c:pt idx="486">
                  <c:v>14.21</c:v>
                </c:pt>
                <c:pt idx="487">
                  <c:v>14.24</c:v>
                </c:pt>
                <c:pt idx="488">
                  <c:v>14.1799999999999</c:v>
                </c:pt>
                <c:pt idx="489">
                  <c:v>14.05</c:v>
                </c:pt>
                <c:pt idx="490">
                  <c:v>14.5</c:v>
                </c:pt>
                <c:pt idx="491">
                  <c:v>14.14</c:v>
                </c:pt>
                <c:pt idx="492">
                  <c:v>13.6099999999999</c:v>
                </c:pt>
                <c:pt idx="493">
                  <c:v>13.49</c:v>
                </c:pt>
                <c:pt idx="494">
                  <c:v>13.33</c:v>
                </c:pt>
                <c:pt idx="495">
                  <c:v>12.9199999999999</c:v>
                </c:pt>
                <c:pt idx="496">
                  <c:v>13.46</c:v>
                </c:pt>
                <c:pt idx="497">
                  <c:v>14.5999999999999</c:v>
                </c:pt>
                <c:pt idx="498">
                  <c:v>15.89</c:v>
                </c:pt>
                <c:pt idx="499">
                  <c:v>16.9499999999999</c:v>
                </c:pt>
                <c:pt idx="500">
                  <c:v>18.3</c:v>
                </c:pt>
                <c:pt idx="501">
                  <c:v>16.510000000000002</c:v>
                </c:pt>
                <c:pt idx="502">
                  <c:v>16.05</c:v>
                </c:pt>
                <c:pt idx="503">
                  <c:v>16.3599999999999</c:v>
                </c:pt>
                <c:pt idx="504">
                  <c:v>15.89</c:v>
                </c:pt>
                <c:pt idx="505">
                  <c:v>14.88</c:v>
                </c:pt>
                <c:pt idx="506">
                  <c:v>14.5399999999999</c:v>
                </c:pt>
                <c:pt idx="507">
                  <c:v>14.58</c:v>
                </c:pt>
                <c:pt idx="508">
                  <c:v>15.14</c:v>
                </c:pt>
                <c:pt idx="509">
                  <c:v>14.9299999999999</c:v>
                </c:pt>
                <c:pt idx="510">
                  <c:v>14.97</c:v>
                </c:pt>
                <c:pt idx="511">
                  <c:v>15.2799999999999</c:v>
                </c:pt>
                <c:pt idx="512">
                  <c:v>15.3499999999999</c:v>
                </c:pt>
                <c:pt idx="513">
                  <c:v>15</c:v>
                </c:pt>
                <c:pt idx="514">
                  <c:v>14.3</c:v>
                </c:pt>
                <c:pt idx="515">
                  <c:v>13.96</c:v>
                </c:pt>
                <c:pt idx="516">
                  <c:v>13.49</c:v>
                </c:pt>
                <c:pt idx="517">
                  <c:v>13.5</c:v>
                </c:pt>
                <c:pt idx="518">
                  <c:v>13.9199999999999</c:v>
                </c:pt>
                <c:pt idx="519">
                  <c:v>14.2699999999999</c:v>
                </c:pt>
                <c:pt idx="520">
                  <c:v>14.7899999999999</c:v>
                </c:pt>
                <c:pt idx="521">
                  <c:v>14.33</c:v>
                </c:pt>
                <c:pt idx="522">
                  <c:v>13.9</c:v>
                </c:pt>
                <c:pt idx="523">
                  <c:v>13.5199999999999</c:v>
                </c:pt>
                <c:pt idx="524">
                  <c:v>13.72</c:v>
                </c:pt>
                <c:pt idx="525">
                  <c:v>13.72</c:v>
                </c:pt>
                <c:pt idx="526">
                  <c:v>13.4</c:v>
                </c:pt>
                <c:pt idx="527">
                  <c:v>12.88</c:v>
                </c:pt>
                <c:pt idx="528">
                  <c:v>12.6099999999999</c:v>
                </c:pt>
                <c:pt idx="529">
                  <c:v>11.97</c:v>
                </c:pt>
                <c:pt idx="530">
                  <c:v>11.7899999999999</c:v>
                </c:pt>
                <c:pt idx="531">
                  <c:v>12.1699999999999</c:v>
                </c:pt>
                <c:pt idx="532">
                  <c:v>11.9299999999999</c:v>
                </c:pt>
                <c:pt idx="533">
                  <c:v>11.32</c:v>
                </c:pt>
                <c:pt idx="534">
                  <c:v>10.9</c:v>
                </c:pt>
                <c:pt idx="535">
                  <c:v>10.75</c:v>
                </c:pt>
                <c:pt idx="536">
                  <c:v>10.81</c:v>
                </c:pt>
                <c:pt idx="537">
                  <c:v>10.73</c:v>
                </c:pt>
                <c:pt idx="538">
                  <c:v>10.2699999999999</c:v>
                </c:pt>
                <c:pt idx="539">
                  <c:v>11.63</c:v>
                </c:pt>
                <c:pt idx="540">
                  <c:v>11.7213636363636</c:v>
                </c:pt>
                <c:pt idx="541">
                  <c:v>11.9055</c:v>
                </c:pt>
                <c:pt idx="542">
                  <c:v>12.6415789473684</c:v>
                </c:pt>
                <c:pt idx="543">
                  <c:v>12.5109523809523</c:v>
                </c:pt>
                <c:pt idx="544">
                  <c:v>11.6472727272727</c:v>
                </c:pt>
                <c:pt idx="545">
                  <c:v>11.5963157894736</c:v>
                </c:pt>
                <c:pt idx="546">
                  <c:v>11.125652173913</c:v>
                </c:pt>
                <c:pt idx="547">
                  <c:v>11.081904761904701</c:v>
                </c:pt>
                <c:pt idx="548">
                  <c:v>11.3535</c:v>
                </c:pt>
                <c:pt idx="549">
                  <c:v>11.245217391304299</c:v>
                </c:pt>
                <c:pt idx="550">
                  <c:v>10.8357142857142</c:v>
                </c:pt>
                <c:pt idx="551">
                  <c:v>10.4415789473684</c:v>
                </c:pt>
                <c:pt idx="552">
                  <c:v>10.205454545454501</c:v>
                </c:pt>
                <c:pt idx="553">
                  <c:v>9.9425000000000008</c:v>
                </c:pt>
                <c:pt idx="554">
                  <c:v>9.9849999999999905</c:v>
                </c:pt>
                <c:pt idx="555">
                  <c:v>9.9463157894736796</c:v>
                </c:pt>
                <c:pt idx="556">
                  <c:v>9.7709523809523802</c:v>
                </c:pt>
                <c:pt idx="557">
                  <c:v>9.2710000000000008</c:v>
                </c:pt>
                <c:pt idx="558">
                  <c:v>9.5552173913043408</c:v>
                </c:pt>
                <c:pt idx="559">
                  <c:v>9.57809523809523</c:v>
                </c:pt>
                <c:pt idx="560">
                  <c:v>9.6004761904761793</c:v>
                </c:pt>
                <c:pt idx="561">
                  <c:v>9.1313043478260791</c:v>
                </c:pt>
                <c:pt idx="562">
                  <c:v>9.2654999999999905</c:v>
                </c:pt>
                <c:pt idx="563">
                  <c:v>9.1560000000000006</c:v>
                </c:pt>
                <c:pt idx="564">
                  <c:v>9.1742857142857108</c:v>
                </c:pt>
                <c:pt idx="565">
                  <c:v>9.4045000000000005</c:v>
                </c:pt>
                <c:pt idx="566">
                  <c:v>9.58318181818181</c:v>
                </c:pt>
                <c:pt idx="567">
                  <c:v>9.8522222222222204</c:v>
                </c:pt>
                <c:pt idx="568">
                  <c:v>10.259523809523801</c:v>
                </c:pt>
                <c:pt idx="569">
                  <c:v>10.384285714285699</c:v>
                </c:pt>
                <c:pt idx="570">
                  <c:v>10.0631818181818</c:v>
                </c:pt>
                <c:pt idx="571">
                  <c:v>9.7252380952380904</c:v>
                </c:pt>
                <c:pt idx="572">
                  <c:v>9.3047619047619001</c:v>
                </c:pt>
                <c:pt idx="573">
                  <c:v>9.1828571428571308</c:v>
                </c:pt>
                <c:pt idx="574">
                  <c:v>8.9409090909090896</c:v>
                </c:pt>
                <c:pt idx="575">
                  <c:v>8.3085714285714207</c:v>
                </c:pt>
                <c:pt idx="576">
                  <c:v>8.1976190476190407</c:v>
                </c:pt>
                <c:pt idx="577">
                  <c:v>7.8454999999999897</c:v>
                </c:pt>
                <c:pt idx="578">
                  <c:v>8.2085000000000008</c:v>
                </c:pt>
                <c:pt idx="579">
                  <c:v>8.43949999999999</c:v>
                </c:pt>
                <c:pt idx="580">
                  <c:v>8.3890476190476093</c:v>
                </c:pt>
                <c:pt idx="581">
                  <c:v>8.0623809523809502</c:v>
                </c:pt>
                <c:pt idx="582">
                  <c:v>8.0838095238095207</c:v>
                </c:pt>
                <c:pt idx="583">
                  <c:v>7.8840909090909097</c:v>
                </c:pt>
                <c:pt idx="584">
                  <c:v>8.05863636363636</c:v>
                </c:pt>
                <c:pt idx="585">
                  <c:v>8.1280952380952307</c:v>
                </c:pt>
                <c:pt idx="586">
                  <c:v>7.93272727272727</c:v>
                </c:pt>
                <c:pt idx="587">
                  <c:v>7.5744999999999898</c:v>
                </c:pt>
                <c:pt idx="588">
                  <c:v>7.4057142857142804</c:v>
                </c:pt>
                <c:pt idx="589">
                  <c:v>7.2830000000000004</c:v>
                </c:pt>
                <c:pt idx="590">
                  <c:v>7.3709523809523798</c:v>
                </c:pt>
                <c:pt idx="591">
                  <c:v>7.4529411764705804</c:v>
                </c:pt>
                <c:pt idx="592">
                  <c:v>7.6227272727272704</c:v>
                </c:pt>
                <c:pt idx="593">
                  <c:v>8.1966666666666601</c:v>
                </c:pt>
                <c:pt idx="594">
                  <c:v>8.5647619047618999</c:v>
                </c:pt>
                <c:pt idx="595">
                  <c:v>8.6227272727272695</c:v>
                </c:pt>
                <c:pt idx="596">
                  <c:v>8.6514999999999898</c:v>
                </c:pt>
                <c:pt idx="597">
                  <c:v>8.3831818181818107</c:v>
                </c:pt>
                <c:pt idx="598">
                  <c:v>7.86636363636363</c:v>
                </c:pt>
                <c:pt idx="599">
                  <c:v>7.7978947368420997</c:v>
                </c:pt>
                <c:pt idx="600">
                  <c:v>7.63681818181818</c:v>
                </c:pt>
                <c:pt idx="601">
                  <c:v>7.51799999999999</c:v>
                </c:pt>
                <c:pt idx="602">
                  <c:v>7.5919047619047602</c:v>
                </c:pt>
                <c:pt idx="603">
                  <c:v>7.6422222222222196</c:v>
                </c:pt>
                <c:pt idx="604">
                  <c:v>7.5899999999999901</c:v>
                </c:pt>
                <c:pt idx="605">
                  <c:v>8.0909523809523805</c:v>
                </c:pt>
                <c:pt idx="606">
                  <c:v>8.3386363636363594</c:v>
                </c:pt>
                <c:pt idx="607">
                  <c:v>8.3795454545454504</c:v>
                </c:pt>
                <c:pt idx="608">
                  <c:v>8.43</c:v>
                </c:pt>
                <c:pt idx="609">
                  <c:v>8.1173913043478194</c:v>
                </c:pt>
                <c:pt idx="610">
                  <c:v>8.1872727272727204</c:v>
                </c:pt>
                <c:pt idx="611">
                  <c:v>8.3288235294117605</c:v>
                </c:pt>
                <c:pt idx="612">
                  <c:v>8.3454545454545404</c:v>
                </c:pt>
                <c:pt idx="613">
                  <c:v>8.6999999999999993</c:v>
                </c:pt>
                <c:pt idx="614">
                  <c:v>9.1626315789473605</c:v>
                </c:pt>
                <c:pt idx="615">
                  <c:v>9.1638095238095207</c:v>
                </c:pt>
                <c:pt idx="616">
                  <c:v>9.5079999999999902</c:v>
                </c:pt>
                <c:pt idx="617">
                  <c:v>10.346500000000001</c:v>
                </c:pt>
                <c:pt idx="618">
                  <c:v>10.123043478260801</c:v>
                </c:pt>
                <c:pt idx="619">
                  <c:v>9.1971428571428504</c:v>
                </c:pt>
                <c:pt idx="620">
                  <c:v>9.0509999999999895</c:v>
                </c:pt>
                <c:pt idx="621">
                  <c:v>9.17521739130434</c:v>
                </c:pt>
                <c:pt idx="622">
                  <c:v>8.6065000000000005</c:v>
                </c:pt>
                <c:pt idx="623">
                  <c:v>7.71349999999999</c:v>
                </c:pt>
                <c:pt idx="624">
                  <c:v>7.8029999999999999</c:v>
                </c:pt>
                <c:pt idx="625">
                  <c:v>8.2354999999999894</c:v>
                </c:pt>
                <c:pt idx="626">
                  <c:v>8.3859090909090899</c:v>
                </c:pt>
                <c:pt idx="627">
                  <c:v>8.5477777777777693</c:v>
                </c:pt>
                <c:pt idx="628">
                  <c:v>8.7004999999999892</c:v>
                </c:pt>
                <c:pt idx="629">
                  <c:v>8.8761904761904695</c:v>
                </c:pt>
                <c:pt idx="630">
                  <c:v>9.1065217391304305</c:v>
                </c:pt>
                <c:pt idx="631">
                  <c:v>8.7904999999999909</c:v>
                </c:pt>
                <c:pt idx="632">
                  <c:v>8.702</c:v>
                </c:pt>
                <c:pt idx="633">
                  <c:v>9.0950000000000006</c:v>
                </c:pt>
                <c:pt idx="634">
                  <c:v>9.0161904761904701</c:v>
                </c:pt>
                <c:pt idx="635">
                  <c:v>9.0352380952380908</c:v>
                </c:pt>
                <c:pt idx="636">
                  <c:v>9.2270000000000003</c:v>
                </c:pt>
                <c:pt idx="637">
                  <c:v>9.1144999999999996</c:v>
                </c:pt>
                <c:pt idx="638">
                  <c:v>8.9372727272727204</c:v>
                </c:pt>
                <c:pt idx="639">
                  <c:v>8.7557894736842101</c:v>
                </c:pt>
                <c:pt idx="640">
                  <c:v>8.9352380952380894</c:v>
                </c:pt>
                <c:pt idx="641">
                  <c:v>8.9752380952380904</c:v>
                </c:pt>
                <c:pt idx="642">
                  <c:v>8.8049999999999908</c:v>
                </c:pt>
                <c:pt idx="643">
                  <c:v>8.1852380952380894</c:v>
                </c:pt>
                <c:pt idx="644">
                  <c:v>7.9152380952380899</c:v>
                </c:pt>
                <c:pt idx="645">
                  <c:v>8.0280952380952293</c:v>
                </c:pt>
                <c:pt idx="646">
                  <c:v>8.1159090909090903</c:v>
                </c:pt>
                <c:pt idx="647">
                  <c:v>8.3904761904761802</c:v>
                </c:pt>
                <c:pt idx="648">
                  <c:v>8.4761904761904692</c:v>
                </c:pt>
                <c:pt idx="649">
                  <c:v>8.7014999999999905</c:v>
                </c:pt>
                <c:pt idx="650">
                  <c:v>8.9463636363636301</c:v>
                </c:pt>
                <c:pt idx="651">
                  <c:v>8.7249999999999996</c:v>
                </c:pt>
                <c:pt idx="652">
                  <c:v>8.56</c:v>
                </c:pt>
                <c:pt idx="653">
                  <c:v>8.4990476190476194</c:v>
                </c:pt>
                <c:pt idx="654">
                  <c:v>8.5400571428571403</c:v>
                </c:pt>
                <c:pt idx="655">
                  <c:v>8.1236363636363595</c:v>
                </c:pt>
                <c:pt idx="656">
                  <c:v>8.2209090909090801</c:v>
                </c:pt>
                <c:pt idx="657">
                  <c:v>8.41</c:v>
                </c:pt>
                <c:pt idx="658">
                  <c:v>8.4499999999999993</c:v>
                </c:pt>
                <c:pt idx="659">
                  <c:v>8.5163157894736798</c:v>
                </c:pt>
                <c:pt idx="660">
                  <c:v>8.43904761904761</c:v>
                </c:pt>
                <c:pt idx="661">
                  <c:v>8.2176190476190403</c:v>
                </c:pt>
                <c:pt idx="662">
                  <c:v>8.3685714285714194</c:v>
                </c:pt>
                <c:pt idx="663">
                  <c:v>8.28944444444444</c:v>
                </c:pt>
                <c:pt idx="664">
                  <c:v>8.2880000000000003</c:v>
                </c:pt>
                <c:pt idx="665">
                  <c:v>8.1766666666666605</c:v>
                </c:pt>
                <c:pt idx="666">
                  <c:v>7.5549999999999899</c:v>
                </c:pt>
                <c:pt idx="667">
                  <c:v>7.4654545454545396</c:v>
                </c:pt>
                <c:pt idx="668">
                  <c:v>7.3942105263157796</c:v>
                </c:pt>
                <c:pt idx="669">
                  <c:v>7.6660869565217302</c:v>
                </c:pt>
                <c:pt idx="670">
                  <c:v>7.6318181818181801</c:v>
                </c:pt>
                <c:pt idx="671">
                  <c:v>7.3416666666666597</c:v>
                </c:pt>
                <c:pt idx="672">
                  <c:v>7.25318181818181</c:v>
                </c:pt>
                <c:pt idx="673">
                  <c:v>7.2794999999999996</c:v>
                </c:pt>
                <c:pt idx="674">
                  <c:v>7.3973684210526196</c:v>
                </c:pt>
                <c:pt idx="675">
                  <c:v>6.9971428571428502</c:v>
                </c:pt>
                <c:pt idx="676">
                  <c:v>6.9036363636363598</c:v>
                </c:pt>
                <c:pt idx="677">
                  <c:v>7.9526315789473596</c:v>
                </c:pt>
                <c:pt idx="678">
                  <c:v>7.9708695652173898</c:v>
                </c:pt>
                <c:pt idx="679">
                  <c:v>8.3647619047619006</c:v>
                </c:pt>
                <c:pt idx="680">
                  <c:v>8.1694999999999993</c:v>
                </c:pt>
                <c:pt idx="681">
                  <c:v>7.8947826086956496</c:v>
                </c:pt>
                <c:pt idx="682">
                  <c:v>8.18333333333333</c:v>
                </c:pt>
                <c:pt idx="683">
                  <c:v>8.2684210526315791</c:v>
                </c:pt>
                <c:pt idx="684">
                  <c:v>8.4068181818181795</c:v>
                </c:pt>
                <c:pt idx="685">
                  <c:v>8.6634999999999902</c:v>
                </c:pt>
                <c:pt idx="686">
                  <c:v>8.5199999999999907</c:v>
                </c:pt>
                <c:pt idx="687">
                  <c:v>8.4152631578947297</c:v>
                </c:pt>
                <c:pt idx="688">
                  <c:v>8.16</c:v>
                </c:pt>
                <c:pt idx="689">
                  <c:v>8.3309999999999995</c:v>
                </c:pt>
                <c:pt idx="690">
                  <c:v>8.25565217391304</c:v>
                </c:pt>
                <c:pt idx="691">
                  <c:v>8.2304761904761907</c:v>
                </c:pt>
                <c:pt idx="692">
                  <c:v>8.1528571428571404</c:v>
                </c:pt>
                <c:pt idx="693">
                  <c:v>8.0621739130434698</c:v>
                </c:pt>
                <c:pt idx="694">
                  <c:v>7.8460000000000001</c:v>
                </c:pt>
                <c:pt idx="695">
                  <c:v>7.8825000000000003</c:v>
                </c:pt>
                <c:pt idx="696">
                  <c:v>7.4647619047619003</c:v>
                </c:pt>
                <c:pt idx="697">
                  <c:v>7.4899999999999904</c:v>
                </c:pt>
                <c:pt idx="698">
                  <c:v>7.8081818181818097</c:v>
                </c:pt>
                <c:pt idx="699">
                  <c:v>7.8231578947368403</c:v>
                </c:pt>
                <c:pt idx="700">
                  <c:v>8.0724999999999998</c:v>
                </c:pt>
                <c:pt idx="701">
                  <c:v>8.3266666666666609</c:v>
                </c:pt>
                <c:pt idx="702">
                  <c:v>8.1821739130434707</c:v>
                </c:pt>
                <c:pt idx="703">
                  <c:v>8.2634999999999899</c:v>
                </c:pt>
                <c:pt idx="704">
                  <c:v>8.4604761904761894</c:v>
                </c:pt>
                <c:pt idx="705">
                  <c:v>8.2736363636363599</c:v>
                </c:pt>
                <c:pt idx="706">
                  <c:v>8.4909523809523701</c:v>
                </c:pt>
                <c:pt idx="707">
                  <c:v>9.2538095238095206</c:v>
                </c:pt>
                <c:pt idx="708">
                  <c:v>9.6315000000000008</c:v>
                </c:pt>
                <c:pt idx="709">
                  <c:v>9.2219047619047601</c:v>
                </c:pt>
                <c:pt idx="710">
                  <c:v>9.266</c:v>
                </c:pt>
                <c:pt idx="711">
                  <c:v>9.0670000000000002</c:v>
                </c:pt>
                <c:pt idx="712">
                  <c:v>9.2890476190476097</c:v>
                </c:pt>
                <c:pt idx="713">
                  <c:v>9.0628571428571405</c:v>
                </c:pt>
                <c:pt idx="714">
                  <c:v>8.7290476190476092</c:v>
                </c:pt>
                <c:pt idx="715">
                  <c:v>8.6333333333333293</c:v>
                </c:pt>
                <c:pt idx="716">
                  <c:v>8.6750000000000007</c:v>
                </c:pt>
                <c:pt idx="717">
                  <c:v>8.7680952380952295</c:v>
                </c:pt>
                <c:pt idx="718">
                  <c:v>8.9040909090909093</c:v>
                </c:pt>
                <c:pt idx="719">
                  <c:v>8.9542105263157801</c:v>
                </c:pt>
                <c:pt idx="720">
                  <c:v>8.7652380952380895</c:v>
                </c:pt>
                <c:pt idx="721">
                  <c:v>8.7524999999999995</c:v>
                </c:pt>
                <c:pt idx="722">
                  <c:v>8.6159090909090903</c:v>
                </c:pt>
                <c:pt idx="723">
                  <c:v>8.8311764705882307</c:v>
                </c:pt>
                <c:pt idx="724">
                  <c:v>8.6509090909090904</c:v>
                </c:pt>
                <c:pt idx="725">
                  <c:v>9.0209523809523802</c:v>
                </c:pt>
                <c:pt idx="726">
                  <c:v>9.2409523809523808</c:v>
                </c:pt>
                <c:pt idx="727">
                  <c:v>9.1172727272727201</c:v>
                </c:pt>
                <c:pt idx="728">
                  <c:v>9.0250000000000004</c:v>
                </c:pt>
                <c:pt idx="729">
                  <c:v>9.3577272727272707</c:v>
                </c:pt>
                <c:pt idx="730">
                  <c:v>9.7709090909090808</c:v>
                </c:pt>
                <c:pt idx="731">
                  <c:v>9.4994736842105194</c:v>
                </c:pt>
                <c:pt idx="732">
                  <c:v>9.0760000000000005</c:v>
                </c:pt>
                <c:pt idx="733">
                  <c:v>8.7460000000000004</c:v>
                </c:pt>
                <c:pt idx="734">
                  <c:v>8.4969999999999892</c:v>
                </c:pt>
                <c:pt idx="735">
                  <c:v>8.48</c:v>
                </c:pt>
                <c:pt idx="736">
                  <c:v>8.8268181818181706</c:v>
                </c:pt>
                <c:pt idx="737">
                  <c:v>9.29714285714285</c:v>
                </c:pt>
                <c:pt idx="738">
                  <c:v>9.09181818181818</c:v>
                </c:pt>
                <c:pt idx="739">
                  <c:v>9.2809090909090806</c:v>
                </c:pt>
                <c:pt idx="740">
                  <c:v>9.5263157894736796</c:v>
                </c:pt>
                <c:pt idx="741">
                  <c:v>9.6239130434782503</c:v>
                </c:pt>
                <c:pt idx="742">
                  <c:v>9.5500000000000007</c:v>
                </c:pt>
                <c:pt idx="743">
                  <c:v>9.5349999999999895</c:v>
                </c:pt>
                <c:pt idx="744">
                  <c:v>9.2963636363636404</c:v>
                </c:pt>
                <c:pt idx="745">
                  <c:v>9.2609999999999904</c:v>
                </c:pt>
                <c:pt idx="746">
                  <c:v>9.2375000000000007</c:v>
                </c:pt>
                <c:pt idx="747">
                  <c:v>9.0630000000000006</c:v>
                </c:pt>
                <c:pt idx="748">
                  <c:v>9.1023809523809494</c:v>
                </c:pt>
                <c:pt idx="749">
                  <c:v>9.0263157894736796</c:v>
                </c:pt>
                <c:pt idx="750">
                  <c:v>8.7803130434782606</c:v>
                </c:pt>
                <c:pt idx="751">
                  <c:v>9.03095238095238</c:v>
                </c:pt>
                <c:pt idx="752">
                  <c:v>8.8934999999999906</c:v>
                </c:pt>
                <c:pt idx="753">
                  <c:v>8.9273913043478199</c:v>
                </c:pt>
                <c:pt idx="754">
                  <c:v>9.1342857142857099</c:v>
                </c:pt>
                <c:pt idx="755">
                  <c:v>9.1178947368420999</c:v>
                </c:pt>
                <c:pt idx="756">
                  <c:v>9.0168181818181701</c:v>
                </c:pt>
                <c:pt idx="757">
                  <c:v>8.9350000000000005</c:v>
                </c:pt>
                <c:pt idx="758">
                  <c:v>10.852009090909</c:v>
                </c:pt>
                <c:pt idx="759">
                  <c:v>11.2326315789473</c:v>
                </c:pt>
                <c:pt idx="760">
                  <c:v>10.0739999999999</c:v>
                </c:pt>
                <c:pt idx="761">
                  <c:v>9.9580952380952308</c:v>
                </c:pt>
                <c:pt idx="762">
                  <c:v>10.265217391304301</c:v>
                </c:pt>
                <c:pt idx="763">
                  <c:v>10.186500000000001</c:v>
                </c:pt>
                <c:pt idx="764">
                  <c:v>10.215714285714199</c:v>
                </c:pt>
                <c:pt idx="765">
                  <c:v>10.3886363636363</c:v>
                </c:pt>
                <c:pt idx="766">
                  <c:v>9.9652380952380906</c:v>
                </c:pt>
                <c:pt idx="767">
                  <c:v>9.7890476190476097</c:v>
                </c:pt>
                <c:pt idx="768">
                  <c:v>9.7114999999999903</c:v>
                </c:pt>
                <c:pt idx="769">
                  <c:v>9.5044999999999895</c:v>
                </c:pt>
                <c:pt idx="770">
                  <c:v>10.0877272727272</c:v>
                </c:pt>
                <c:pt idx="771">
                  <c:v>10.028947368421001</c:v>
                </c:pt>
                <c:pt idx="772">
                  <c:v>9.8166666666666593</c:v>
                </c:pt>
                <c:pt idx="773">
                  <c:v>9.5266666666666602</c:v>
                </c:pt>
                <c:pt idx="774">
                  <c:v>9.6236363636363595</c:v>
                </c:pt>
                <c:pt idx="775">
                  <c:v>9.5676190476190399</c:v>
                </c:pt>
                <c:pt idx="776">
                  <c:v>9.6242857142857101</c:v>
                </c:pt>
                <c:pt idx="777">
                  <c:v>10.0647619047619</c:v>
                </c:pt>
                <c:pt idx="778">
                  <c:v>10.0199999999999</c:v>
                </c:pt>
                <c:pt idx="779">
                  <c:v>9.9004761904761907</c:v>
                </c:pt>
                <c:pt idx="780">
                  <c:v>9.8299999999999894</c:v>
                </c:pt>
                <c:pt idx="781">
                  <c:v>9.6515000000000004</c:v>
                </c:pt>
                <c:pt idx="782">
                  <c:v>10.0963636363636</c:v>
                </c:pt>
                <c:pt idx="783">
                  <c:v>10.111666666666601</c:v>
                </c:pt>
                <c:pt idx="784">
                  <c:v>10.322857142857099</c:v>
                </c:pt>
                <c:pt idx="785">
                  <c:v>10.935238095238001</c:v>
                </c:pt>
                <c:pt idx="786">
                  <c:v>11.4233333333333</c:v>
                </c:pt>
                <c:pt idx="787">
                  <c:v>10.9240909090909</c:v>
                </c:pt>
                <c:pt idx="788">
                  <c:v>11.249090909090899</c:v>
                </c:pt>
                <c:pt idx="789">
                  <c:v>11.6304761904761</c:v>
                </c:pt>
                <c:pt idx="790">
                  <c:v>11.279545454545399</c:v>
                </c:pt>
                <c:pt idx="791">
                  <c:v>11.383684210526299</c:v>
                </c:pt>
                <c:pt idx="792">
                  <c:v>10.9728571428571</c:v>
                </c:pt>
                <c:pt idx="793">
                  <c:v>11.0459999999999</c:v>
                </c:pt>
                <c:pt idx="794">
                  <c:v>11.1940909090909</c:v>
                </c:pt>
                <c:pt idx="795">
                  <c:v>11.2588235294117</c:v>
                </c:pt>
                <c:pt idx="796">
                  <c:v>11.940909090909001</c:v>
                </c:pt>
                <c:pt idx="797">
                  <c:v>11.9395238095238</c:v>
                </c:pt>
                <c:pt idx="798">
                  <c:v>11.724285714285701</c:v>
                </c:pt>
                <c:pt idx="799">
                  <c:v>11.715909090908999</c:v>
                </c:pt>
                <c:pt idx="800">
                  <c:v>12.064500000000001</c:v>
                </c:pt>
                <c:pt idx="801">
                  <c:v>12.3590909090909</c:v>
                </c:pt>
                <c:pt idx="802">
                  <c:v>11.785454545454501</c:v>
                </c:pt>
                <c:pt idx="803">
                  <c:v>11.4855555555555</c:v>
                </c:pt>
                <c:pt idx="804">
                  <c:v>11.420454545454501</c:v>
                </c:pt>
                <c:pt idx="805">
                  <c:v>11.6095238095238</c:v>
                </c:pt>
                <c:pt idx="806">
                  <c:v>11.9026315789473</c:v>
                </c:pt>
                <c:pt idx="807">
                  <c:v>12.274761904761901</c:v>
                </c:pt>
                <c:pt idx="808">
                  <c:v>12.0419047619047</c:v>
                </c:pt>
                <c:pt idx="809">
                  <c:v>11.678947368420999</c:v>
                </c:pt>
                <c:pt idx="810">
                  <c:v>11.0217391304347</c:v>
                </c:pt>
                <c:pt idx="811">
                  <c:v>10.6999999999999</c:v>
                </c:pt>
                <c:pt idx="812">
                  <c:v>10.300999999999901</c:v>
                </c:pt>
                <c:pt idx="813">
                  <c:v>10.4643478260869</c:v>
                </c:pt>
                <c:pt idx="814">
                  <c:v>10.368095238095201</c:v>
                </c:pt>
                <c:pt idx="815">
                  <c:v>10.2521052631578</c:v>
                </c:pt>
                <c:pt idx="816">
                  <c:v>10.4195454545454</c:v>
                </c:pt>
                <c:pt idx="817">
                  <c:v>10.497</c:v>
                </c:pt>
                <c:pt idx="818">
                  <c:v>10.9979999999999</c:v>
                </c:pt>
                <c:pt idx="819">
                  <c:v>11.3847368421052</c:v>
                </c:pt>
                <c:pt idx="820">
                  <c:v>11.065238095238</c:v>
                </c:pt>
                <c:pt idx="821">
                  <c:v>10.5794999999999</c:v>
                </c:pt>
                <c:pt idx="822">
                  <c:v>10.3960869565217</c:v>
                </c:pt>
                <c:pt idx="823">
                  <c:v>10.145238095238</c:v>
                </c:pt>
                <c:pt idx="824">
                  <c:v>9.8719047619047604</c:v>
                </c:pt>
                <c:pt idx="825">
                  <c:v>9.5343478260869503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C44F-4D7E-94D0-D72D43CBE92F}"/>
            </c:ext>
          </c:extLst>
        </c:ser>
        <c:ser>
          <c:idx val="1"/>
          <c:order val="1"/>
          <c:spPr>
            <a:ln w="317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IRLTLT01ZAM156N!$C$2:$C$827</c:f>
              <c:numCache>
                <c:formatCode>General</c:formatCode>
                <c:ptCount val="826"/>
                <c:pt idx="0">
                  <c:v>1957</c:v>
                </c:pt>
                <c:pt idx="1">
                  <c:v>1957</c:v>
                </c:pt>
                <c:pt idx="2">
                  <c:v>1957</c:v>
                </c:pt>
                <c:pt idx="3">
                  <c:v>1957</c:v>
                </c:pt>
                <c:pt idx="4">
                  <c:v>1957</c:v>
                </c:pt>
                <c:pt idx="5">
                  <c:v>1957</c:v>
                </c:pt>
                <c:pt idx="6">
                  <c:v>1957</c:v>
                </c:pt>
                <c:pt idx="7">
                  <c:v>1957</c:v>
                </c:pt>
                <c:pt idx="8">
                  <c:v>1957</c:v>
                </c:pt>
                <c:pt idx="9">
                  <c:v>1957</c:v>
                </c:pt>
                <c:pt idx="10">
                  <c:v>1957</c:v>
                </c:pt>
                <c:pt idx="11">
                  <c:v>1957</c:v>
                </c:pt>
                <c:pt idx="12">
                  <c:v>1958</c:v>
                </c:pt>
                <c:pt idx="13">
                  <c:v>1958</c:v>
                </c:pt>
                <c:pt idx="14">
                  <c:v>1958</c:v>
                </c:pt>
                <c:pt idx="15">
                  <c:v>1958</c:v>
                </c:pt>
                <c:pt idx="16">
                  <c:v>1958</c:v>
                </c:pt>
                <c:pt idx="17">
                  <c:v>1958</c:v>
                </c:pt>
                <c:pt idx="18">
                  <c:v>1958</c:v>
                </c:pt>
                <c:pt idx="19">
                  <c:v>1958</c:v>
                </c:pt>
                <c:pt idx="20">
                  <c:v>1958</c:v>
                </c:pt>
                <c:pt idx="21">
                  <c:v>1958</c:v>
                </c:pt>
                <c:pt idx="22">
                  <c:v>1958</c:v>
                </c:pt>
                <c:pt idx="23">
                  <c:v>1958</c:v>
                </c:pt>
                <c:pt idx="24">
                  <c:v>1959</c:v>
                </c:pt>
                <c:pt idx="25">
                  <c:v>1959</c:v>
                </c:pt>
                <c:pt idx="26">
                  <c:v>1959</c:v>
                </c:pt>
                <c:pt idx="27">
                  <c:v>1959</c:v>
                </c:pt>
                <c:pt idx="28">
                  <c:v>1959</c:v>
                </c:pt>
                <c:pt idx="29">
                  <c:v>1959</c:v>
                </c:pt>
                <c:pt idx="30">
                  <c:v>1959</c:v>
                </c:pt>
                <c:pt idx="31">
                  <c:v>1959</c:v>
                </c:pt>
                <c:pt idx="32">
                  <c:v>1959</c:v>
                </c:pt>
                <c:pt idx="33">
                  <c:v>1959</c:v>
                </c:pt>
                <c:pt idx="34">
                  <c:v>1959</c:v>
                </c:pt>
                <c:pt idx="35">
                  <c:v>1959</c:v>
                </c:pt>
                <c:pt idx="36">
                  <c:v>1960</c:v>
                </c:pt>
                <c:pt idx="37">
                  <c:v>1960</c:v>
                </c:pt>
                <c:pt idx="38">
                  <c:v>1960</c:v>
                </c:pt>
                <c:pt idx="39">
                  <c:v>1960</c:v>
                </c:pt>
                <c:pt idx="40">
                  <c:v>1960</c:v>
                </c:pt>
                <c:pt idx="41">
                  <c:v>1960</c:v>
                </c:pt>
                <c:pt idx="42">
                  <c:v>1960</c:v>
                </c:pt>
                <c:pt idx="43">
                  <c:v>1960</c:v>
                </c:pt>
                <c:pt idx="44">
                  <c:v>1960</c:v>
                </c:pt>
                <c:pt idx="45">
                  <c:v>1960</c:v>
                </c:pt>
                <c:pt idx="46">
                  <c:v>1960</c:v>
                </c:pt>
                <c:pt idx="47">
                  <c:v>1960</c:v>
                </c:pt>
                <c:pt idx="48">
                  <c:v>1961</c:v>
                </c:pt>
                <c:pt idx="49">
                  <c:v>1961</c:v>
                </c:pt>
                <c:pt idx="50">
                  <c:v>1961</c:v>
                </c:pt>
                <c:pt idx="51">
                  <c:v>1961</c:v>
                </c:pt>
                <c:pt idx="52">
                  <c:v>1961</c:v>
                </c:pt>
                <c:pt idx="53">
                  <c:v>1961</c:v>
                </c:pt>
                <c:pt idx="54">
                  <c:v>1961</c:v>
                </c:pt>
                <c:pt idx="55">
                  <c:v>1961</c:v>
                </c:pt>
                <c:pt idx="56">
                  <c:v>1961</c:v>
                </c:pt>
                <c:pt idx="57">
                  <c:v>1961</c:v>
                </c:pt>
                <c:pt idx="58">
                  <c:v>1961</c:v>
                </c:pt>
                <c:pt idx="59">
                  <c:v>1961</c:v>
                </c:pt>
                <c:pt idx="60">
                  <c:v>1962</c:v>
                </c:pt>
                <c:pt idx="61">
                  <c:v>1962</c:v>
                </c:pt>
                <c:pt idx="62">
                  <c:v>1962</c:v>
                </c:pt>
                <c:pt idx="63">
                  <c:v>1962</c:v>
                </c:pt>
                <c:pt idx="64">
                  <c:v>1962</c:v>
                </c:pt>
                <c:pt idx="65">
                  <c:v>1962</c:v>
                </c:pt>
                <c:pt idx="66">
                  <c:v>1962</c:v>
                </c:pt>
                <c:pt idx="67">
                  <c:v>1962</c:v>
                </c:pt>
                <c:pt idx="68">
                  <c:v>1962</c:v>
                </c:pt>
                <c:pt idx="69">
                  <c:v>1962</c:v>
                </c:pt>
                <c:pt idx="70">
                  <c:v>1962</c:v>
                </c:pt>
                <c:pt idx="71">
                  <c:v>1962</c:v>
                </c:pt>
                <c:pt idx="72">
                  <c:v>1963</c:v>
                </c:pt>
                <c:pt idx="73">
                  <c:v>1963</c:v>
                </c:pt>
                <c:pt idx="74">
                  <c:v>1963</c:v>
                </c:pt>
                <c:pt idx="75">
                  <c:v>1963</c:v>
                </c:pt>
                <c:pt idx="76">
                  <c:v>1963</c:v>
                </c:pt>
                <c:pt idx="77">
                  <c:v>1963</c:v>
                </c:pt>
                <c:pt idx="78">
                  <c:v>1963</c:v>
                </c:pt>
                <c:pt idx="79">
                  <c:v>1963</c:v>
                </c:pt>
                <c:pt idx="80">
                  <c:v>1963</c:v>
                </c:pt>
                <c:pt idx="81">
                  <c:v>1963</c:v>
                </c:pt>
                <c:pt idx="82">
                  <c:v>1963</c:v>
                </c:pt>
                <c:pt idx="83">
                  <c:v>1963</c:v>
                </c:pt>
                <c:pt idx="84">
                  <c:v>1964</c:v>
                </c:pt>
                <c:pt idx="85">
                  <c:v>1964</c:v>
                </c:pt>
                <c:pt idx="86">
                  <c:v>1964</c:v>
                </c:pt>
                <c:pt idx="87">
                  <c:v>1964</c:v>
                </c:pt>
                <c:pt idx="88">
                  <c:v>1964</c:v>
                </c:pt>
                <c:pt idx="89">
                  <c:v>1964</c:v>
                </c:pt>
                <c:pt idx="90">
                  <c:v>1964</c:v>
                </c:pt>
                <c:pt idx="91">
                  <c:v>1964</c:v>
                </c:pt>
                <c:pt idx="92">
                  <c:v>1964</c:v>
                </c:pt>
                <c:pt idx="93">
                  <c:v>1964</c:v>
                </c:pt>
                <c:pt idx="94">
                  <c:v>1964</c:v>
                </c:pt>
                <c:pt idx="95">
                  <c:v>1964</c:v>
                </c:pt>
                <c:pt idx="96">
                  <c:v>1965</c:v>
                </c:pt>
                <c:pt idx="97">
                  <c:v>1965</c:v>
                </c:pt>
                <c:pt idx="98">
                  <c:v>1965</c:v>
                </c:pt>
                <c:pt idx="99">
                  <c:v>1965</c:v>
                </c:pt>
                <c:pt idx="100">
                  <c:v>1965</c:v>
                </c:pt>
                <c:pt idx="101">
                  <c:v>1965</c:v>
                </c:pt>
                <c:pt idx="102">
                  <c:v>1965</c:v>
                </c:pt>
                <c:pt idx="103">
                  <c:v>1965</c:v>
                </c:pt>
                <c:pt idx="104">
                  <c:v>1965</c:v>
                </c:pt>
                <c:pt idx="105">
                  <c:v>1965</c:v>
                </c:pt>
                <c:pt idx="106">
                  <c:v>1965</c:v>
                </c:pt>
                <c:pt idx="107">
                  <c:v>1965</c:v>
                </c:pt>
                <c:pt idx="108">
                  <c:v>1966</c:v>
                </c:pt>
                <c:pt idx="109">
                  <c:v>1966</c:v>
                </c:pt>
                <c:pt idx="110">
                  <c:v>1966</c:v>
                </c:pt>
                <c:pt idx="111">
                  <c:v>1966</c:v>
                </c:pt>
                <c:pt idx="112">
                  <c:v>1966</c:v>
                </c:pt>
                <c:pt idx="113">
                  <c:v>1966</c:v>
                </c:pt>
                <c:pt idx="114">
                  <c:v>1966</c:v>
                </c:pt>
                <c:pt idx="115">
                  <c:v>1966</c:v>
                </c:pt>
                <c:pt idx="116">
                  <c:v>1966</c:v>
                </c:pt>
                <c:pt idx="117">
                  <c:v>1966</c:v>
                </c:pt>
                <c:pt idx="118">
                  <c:v>1966</c:v>
                </c:pt>
                <c:pt idx="119">
                  <c:v>1966</c:v>
                </c:pt>
                <c:pt idx="120">
                  <c:v>1967</c:v>
                </c:pt>
                <c:pt idx="121">
                  <c:v>1967</c:v>
                </c:pt>
                <c:pt idx="122">
                  <c:v>1967</c:v>
                </c:pt>
                <c:pt idx="123">
                  <c:v>1967</c:v>
                </c:pt>
                <c:pt idx="124">
                  <c:v>1967</c:v>
                </c:pt>
                <c:pt idx="125">
                  <c:v>1967</c:v>
                </c:pt>
                <c:pt idx="126">
                  <c:v>1967</c:v>
                </c:pt>
                <c:pt idx="127">
                  <c:v>1967</c:v>
                </c:pt>
                <c:pt idx="128">
                  <c:v>1967</c:v>
                </c:pt>
                <c:pt idx="129">
                  <c:v>1967</c:v>
                </c:pt>
                <c:pt idx="130">
                  <c:v>1967</c:v>
                </c:pt>
                <c:pt idx="131">
                  <c:v>1967</c:v>
                </c:pt>
                <c:pt idx="132">
                  <c:v>1968</c:v>
                </c:pt>
                <c:pt idx="133">
                  <c:v>1968</c:v>
                </c:pt>
                <c:pt idx="134">
                  <c:v>1968</c:v>
                </c:pt>
                <c:pt idx="135">
                  <c:v>1968</c:v>
                </c:pt>
                <c:pt idx="136">
                  <c:v>1968</c:v>
                </c:pt>
                <c:pt idx="137">
                  <c:v>1968</c:v>
                </c:pt>
                <c:pt idx="138">
                  <c:v>1968</c:v>
                </c:pt>
                <c:pt idx="139">
                  <c:v>1968</c:v>
                </c:pt>
                <c:pt idx="140">
                  <c:v>1968</c:v>
                </c:pt>
                <c:pt idx="141">
                  <c:v>1968</c:v>
                </c:pt>
                <c:pt idx="142">
                  <c:v>1968</c:v>
                </c:pt>
                <c:pt idx="143">
                  <c:v>1968</c:v>
                </c:pt>
                <c:pt idx="144">
                  <c:v>1969</c:v>
                </c:pt>
                <c:pt idx="145">
                  <c:v>1969</c:v>
                </c:pt>
                <c:pt idx="146">
                  <c:v>1969</c:v>
                </c:pt>
                <c:pt idx="147">
                  <c:v>1969</c:v>
                </c:pt>
                <c:pt idx="148">
                  <c:v>1969</c:v>
                </c:pt>
                <c:pt idx="149">
                  <c:v>1969</c:v>
                </c:pt>
                <c:pt idx="150">
                  <c:v>1969</c:v>
                </c:pt>
                <c:pt idx="151">
                  <c:v>1969</c:v>
                </c:pt>
                <c:pt idx="152">
                  <c:v>1969</c:v>
                </c:pt>
                <c:pt idx="153">
                  <c:v>1969</c:v>
                </c:pt>
                <c:pt idx="154">
                  <c:v>1969</c:v>
                </c:pt>
                <c:pt idx="155">
                  <c:v>1969</c:v>
                </c:pt>
                <c:pt idx="156">
                  <c:v>1970</c:v>
                </c:pt>
                <c:pt idx="157">
                  <c:v>1970</c:v>
                </c:pt>
                <c:pt idx="158">
                  <c:v>1970</c:v>
                </c:pt>
                <c:pt idx="159">
                  <c:v>1970</c:v>
                </c:pt>
                <c:pt idx="160">
                  <c:v>1970</c:v>
                </c:pt>
                <c:pt idx="161">
                  <c:v>1970</c:v>
                </c:pt>
                <c:pt idx="162">
                  <c:v>1970</c:v>
                </c:pt>
                <c:pt idx="163">
                  <c:v>1970</c:v>
                </c:pt>
                <c:pt idx="164">
                  <c:v>1970</c:v>
                </c:pt>
                <c:pt idx="165">
                  <c:v>1970</c:v>
                </c:pt>
                <c:pt idx="166">
                  <c:v>1970</c:v>
                </c:pt>
                <c:pt idx="167">
                  <c:v>1970</c:v>
                </c:pt>
                <c:pt idx="168">
                  <c:v>1971</c:v>
                </c:pt>
                <c:pt idx="169">
                  <c:v>1971</c:v>
                </c:pt>
                <c:pt idx="170">
                  <c:v>1971</c:v>
                </c:pt>
                <c:pt idx="171">
                  <c:v>1971</c:v>
                </c:pt>
                <c:pt idx="172">
                  <c:v>1971</c:v>
                </c:pt>
                <c:pt idx="173">
                  <c:v>1971</c:v>
                </c:pt>
                <c:pt idx="174">
                  <c:v>1971</c:v>
                </c:pt>
                <c:pt idx="175">
                  <c:v>1971</c:v>
                </c:pt>
                <c:pt idx="176">
                  <c:v>1971</c:v>
                </c:pt>
                <c:pt idx="177">
                  <c:v>1971</c:v>
                </c:pt>
                <c:pt idx="178">
                  <c:v>1971</c:v>
                </c:pt>
                <c:pt idx="179">
                  <c:v>1971</c:v>
                </c:pt>
                <c:pt idx="180">
                  <c:v>1972</c:v>
                </c:pt>
                <c:pt idx="181">
                  <c:v>1972</c:v>
                </c:pt>
                <c:pt idx="182">
                  <c:v>1972</c:v>
                </c:pt>
                <c:pt idx="183">
                  <c:v>1972</c:v>
                </c:pt>
                <c:pt idx="184">
                  <c:v>1972</c:v>
                </c:pt>
                <c:pt idx="185">
                  <c:v>1972</c:v>
                </c:pt>
                <c:pt idx="186">
                  <c:v>1972</c:v>
                </c:pt>
                <c:pt idx="187">
                  <c:v>1972</c:v>
                </c:pt>
                <c:pt idx="188">
                  <c:v>1972</c:v>
                </c:pt>
                <c:pt idx="189">
                  <c:v>1972</c:v>
                </c:pt>
                <c:pt idx="190">
                  <c:v>1972</c:v>
                </c:pt>
                <c:pt idx="191">
                  <c:v>1972</c:v>
                </c:pt>
                <c:pt idx="192">
                  <c:v>1973</c:v>
                </c:pt>
                <c:pt idx="193">
                  <c:v>1973</c:v>
                </c:pt>
                <c:pt idx="194">
                  <c:v>1973</c:v>
                </c:pt>
                <c:pt idx="195">
                  <c:v>1973</c:v>
                </c:pt>
                <c:pt idx="196">
                  <c:v>1973</c:v>
                </c:pt>
                <c:pt idx="197">
                  <c:v>1973</c:v>
                </c:pt>
                <c:pt idx="198">
                  <c:v>1973</c:v>
                </c:pt>
                <c:pt idx="199">
                  <c:v>1973</c:v>
                </c:pt>
                <c:pt idx="200">
                  <c:v>1973</c:v>
                </c:pt>
                <c:pt idx="201">
                  <c:v>1973</c:v>
                </c:pt>
                <c:pt idx="202">
                  <c:v>1973</c:v>
                </c:pt>
                <c:pt idx="203">
                  <c:v>1973</c:v>
                </c:pt>
                <c:pt idx="204">
                  <c:v>1974</c:v>
                </c:pt>
                <c:pt idx="205">
                  <c:v>1974</c:v>
                </c:pt>
                <c:pt idx="206">
                  <c:v>1974</c:v>
                </c:pt>
                <c:pt idx="207">
                  <c:v>1974</c:v>
                </c:pt>
                <c:pt idx="208">
                  <c:v>1974</c:v>
                </c:pt>
                <c:pt idx="209">
                  <c:v>1974</c:v>
                </c:pt>
                <c:pt idx="210">
                  <c:v>1974</c:v>
                </c:pt>
                <c:pt idx="211">
                  <c:v>1974</c:v>
                </c:pt>
                <c:pt idx="212">
                  <c:v>1974</c:v>
                </c:pt>
                <c:pt idx="213">
                  <c:v>1974</c:v>
                </c:pt>
                <c:pt idx="214">
                  <c:v>1974</c:v>
                </c:pt>
                <c:pt idx="215">
                  <c:v>1974</c:v>
                </c:pt>
                <c:pt idx="216">
                  <c:v>1975</c:v>
                </c:pt>
                <c:pt idx="217">
                  <c:v>1975</c:v>
                </c:pt>
                <c:pt idx="218">
                  <c:v>1975</c:v>
                </c:pt>
                <c:pt idx="219">
                  <c:v>1975</c:v>
                </c:pt>
                <c:pt idx="220">
                  <c:v>1975</c:v>
                </c:pt>
                <c:pt idx="221">
                  <c:v>1975</c:v>
                </c:pt>
                <c:pt idx="222">
                  <c:v>1975</c:v>
                </c:pt>
                <c:pt idx="223">
                  <c:v>1975</c:v>
                </c:pt>
                <c:pt idx="224">
                  <c:v>1975</c:v>
                </c:pt>
                <c:pt idx="225">
                  <c:v>1975</c:v>
                </c:pt>
                <c:pt idx="226">
                  <c:v>1975</c:v>
                </c:pt>
                <c:pt idx="227">
                  <c:v>1975</c:v>
                </c:pt>
                <c:pt idx="228">
                  <c:v>1976</c:v>
                </c:pt>
                <c:pt idx="229">
                  <c:v>1976</c:v>
                </c:pt>
                <c:pt idx="230">
                  <c:v>1976</c:v>
                </c:pt>
                <c:pt idx="231">
                  <c:v>1976</c:v>
                </c:pt>
                <c:pt idx="232">
                  <c:v>1976</c:v>
                </c:pt>
                <c:pt idx="233">
                  <c:v>1976</c:v>
                </c:pt>
                <c:pt idx="234">
                  <c:v>1976</c:v>
                </c:pt>
                <c:pt idx="235">
                  <c:v>1976</c:v>
                </c:pt>
                <c:pt idx="236">
                  <c:v>1976</c:v>
                </c:pt>
                <c:pt idx="237">
                  <c:v>1976</c:v>
                </c:pt>
                <c:pt idx="238">
                  <c:v>1976</c:v>
                </c:pt>
                <c:pt idx="239">
                  <c:v>1976</c:v>
                </c:pt>
                <c:pt idx="240">
                  <c:v>1977</c:v>
                </c:pt>
                <c:pt idx="241">
                  <c:v>1977</c:v>
                </c:pt>
                <c:pt idx="242">
                  <c:v>1977</c:v>
                </c:pt>
                <c:pt idx="243">
                  <c:v>1977</c:v>
                </c:pt>
                <c:pt idx="244">
                  <c:v>1977</c:v>
                </c:pt>
                <c:pt idx="245">
                  <c:v>1977</c:v>
                </c:pt>
                <c:pt idx="246">
                  <c:v>1977</c:v>
                </c:pt>
                <c:pt idx="247">
                  <c:v>1977</c:v>
                </c:pt>
                <c:pt idx="248">
                  <c:v>1977</c:v>
                </c:pt>
                <c:pt idx="249">
                  <c:v>1977</c:v>
                </c:pt>
                <c:pt idx="250">
                  <c:v>1977</c:v>
                </c:pt>
                <c:pt idx="251">
                  <c:v>1977</c:v>
                </c:pt>
                <c:pt idx="252">
                  <c:v>1978</c:v>
                </c:pt>
                <c:pt idx="253">
                  <c:v>1978</c:v>
                </c:pt>
                <c:pt idx="254">
                  <c:v>1978</c:v>
                </c:pt>
                <c:pt idx="255">
                  <c:v>1978</c:v>
                </c:pt>
                <c:pt idx="256">
                  <c:v>1978</c:v>
                </c:pt>
                <c:pt idx="257">
                  <c:v>1978</c:v>
                </c:pt>
                <c:pt idx="258">
                  <c:v>1978</c:v>
                </c:pt>
                <c:pt idx="259">
                  <c:v>1978</c:v>
                </c:pt>
                <c:pt idx="260">
                  <c:v>1978</c:v>
                </c:pt>
                <c:pt idx="261">
                  <c:v>1978</c:v>
                </c:pt>
                <c:pt idx="262">
                  <c:v>1978</c:v>
                </c:pt>
                <c:pt idx="263">
                  <c:v>1978</c:v>
                </c:pt>
                <c:pt idx="264">
                  <c:v>1979</c:v>
                </c:pt>
                <c:pt idx="265">
                  <c:v>1979</c:v>
                </c:pt>
                <c:pt idx="266">
                  <c:v>1979</c:v>
                </c:pt>
                <c:pt idx="267">
                  <c:v>1979</c:v>
                </c:pt>
                <c:pt idx="268">
                  <c:v>1979</c:v>
                </c:pt>
                <c:pt idx="269">
                  <c:v>1979</c:v>
                </c:pt>
                <c:pt idx="270">
                  <c:v>1979</c:v>
                </c:pt>
                <c:pt idx="271">
                  <c:v>1979</c:v>
                </c:pt>
                <c:pt idx="272">
                  <c:v>1979</c:v>
                </c:pt>
                <c:pt idx="273">
                  <c:v>1979</c:v>
                </c:pt>
                <c:pt idx="274">
                  <c:v>1979</c:v>
                </c:pt>
                <c:pt idx="275">
                  <c:v>1979</c:v>
                </c:pt>
                <c:pt idx="276">
                  <c:v>1980</c:v>
                </c:pt>
                <c:pt idx="277">
                  <c:v>1980</c:v>
                </c:pt>
                <c:pt idx="278">
                  <c:v>1980</c:v>
                </c:pt>
                <c:pt idx="279">
                  <c:v>1980</c:v>
                </c:pt>
                <c:pt idx="280">
                  <c:v>1980</c:v>
                </c:pt>
                <c:pt idx="281">
                  <c:v>1980</c:v>
                </c:pt>
                <c:pt idx="282">
                  <c:v>1980</c:v>
                </c:pt>
                <c:pt idx="283">
                  <c:v>1980</c:v>
                </c:pt>
                <c:pt idx="284">
                  <c:v>1980</c:v>
                </c:pt>
                <c:pt idx="285">
                  <c:v>1980</c:v>
                </c:pt>
                <c:pt idx="286">
                  <c:v>1980</c:v>
                </c:pt>
                <c:pt idx="287">
                  <c:v>1980</c:v>
                </c:pt>
                <c:pt idx="288">
                  <c:v>1981</c:v>
                </c:pt>
                <c:pt idx="289">
                  <c:v>1981</c:v>
                </c:pt>
                <c:pt idx="290">
                  <c:v>1981</c:v>
                </c:pt>
                <c:pt idx="291">
                  <c:v>1981</c:v>
                </c:pt>
                <c:pt idx="292">
                  <c:v>1981</c:v>
                </c:pt>
                <c:pt idx="293">
                  <c:v>1981</c:v>
                </c:pt>
                <c:pt idx="294">
                  <c:v>1981</c:v>
                </c:pt>
                <c:pt idx="295">
                  <c:v>1981</c:v>
                </c:pt>
                <c:pt idx="296">
                  <c:v>1981</c:v>
                </c:pt>
                <c:pt idx="297">
                  <c:v>1981</c:v>
                </c:pt>
                <c:pt idx="298">
                  <c:v>1981</c:v>
                </c:pt>
                <c:pt idx="299">
                  <c:v>1981</c:v>
                </c:pt>
                <c:pt idx="300">
                  <c:v>1982</c:v>
                </c:pt>
                <c:pt idx="301">
                  <c:v>1982</c:v>
                </c:pt>
                <c:pt idx="302">
                  <c:v>1982</c:v>
                </c:pt>
                <c:pt idx="303">
                  <c:v>1982</c:v>
                </c:pt>
                <c:pt idx="304">
                  <c:v>1982</c:v>
                </c:pt>
                <c:pt idx="305">
                  <c:v>1982</c:v>
                </c:pt>
                <c:pt idx="306">
                  <c:v>1982</c:v>
                </c:pt>
                <c:pt idx="307">
                  <c:v>1982</c:v>
                </c:pt>
                <c:pt idx="308">
                  <c:v>1982</c:v>
                </c:pt>
                <c:pt idx="309">
                  <c:v>1982</c:v>
                </c:pt>
                <c:pt idx="310">
                  <c:v>1982</c:v>
                </c:pt>
                <c:pt idx="311">
                  <c:v>1982</c:v>
                </c:pt>
                <c:pt idx="312">
                  <c:v>1983</c:v>
                </c:pt>
                <c:pt idx="313">
                  <c:v>1983</c:v>
                </c:pt>
                <c:pt idx="314">
                  <c:v>1983</c:v>
                </c:pt>
                <c:pt idx="315">
                  <c:v>1983</c:v>
                </c:pt>
                <c:pt idx="316">
                  <c:v>1983</c:v>
                </c:pt>
                <c:pt idx="317">
                  <c:v>1983</c:v>
                </c:pt>
                <c:pt idx="318">
                  <c:v>1983</c:v>
                </c:pt>
                <c:pt idx="319">
                  <c:v>1983</c:v>
                </c:pt>
                <c:pt idx="320">
                  <c:v>1983</c:v>
                </c:pt>
                <c:pt idx="321">
                  <c:v>1983</c:v>
                </c:pt>
                <c:pt idx="322">
                  <c:v>1983</c:v>
                </c:pt>
                <c:pt idx="323">
                  <c:v>1983</c:v>
                </c:pt>
                <c:pt idx="324">
                  <c:v>1984</c:v>
                </c:pt>
                <c:pt idx="325">
                  <c:v>1984</c:v>
                </c:pt>
                <c:pt idx="326">
                  <c:v>1984</c:v>
                </c:pt>
                <c:pt idx="327">
                  <c:v>1984</c:v>
                </c:pt>
                <c:pt idx="328">
                  <c:v>1984</c:v>
                </c:pt>
                <c:pt idx="329">
                  <c:v>1984</c:v>
                </c:pt>
                <c:pt idx="330">
                  <c:v>1984</c:v>
                </c:pt>
                <c:pt idx="331">
                  <c:v>1984</c:v>
                </c:pt>
                <c:pt idx="332">
                  <c:v>1984</c:v>
                </c:pt>
                <c:pt idx="333">
                  <c:v>1984</c:v>
                </c:pt>
                <c:pt idx="334">
                  <c:v>1984</c:v>
                </c:pt>
                <c:pt idx="335">
                  <c:v>1984</c:v>
                </c:pt>
                <c:pt idx="336">
                  <c:v>1985</c:v>
                </c:pt>
                <c:pt idx="337">
                  <c:v>1985</c:v>
                </c:pt>
                <c:pt idx="338">
                  <c:v>1985</c:v>
                </c:pt>
                <c:pt idx="339">
                  <c:v>1985</c:v>
                </c:pt>
                <c:pt idx="340">
                  <c:v>1985</c:v>
                </c:pt>
                <c:pt idx="341">
                  <c:v>1985</c:v>
                </c:pt>
                <c:pt idx="342">
                  <c:v>1985</c:v>
                </c:pt>
                <c:pt idx="343">
                  <c:v>1985</c:v>
                </c:pt>
                <c:pt idx="344">
                  <c:v>1985</c:v>
                </c:pt>
                <c:pt idx="345">
                  <c:v>1985</c:v>
                </c:pt>
                <c:pt idx="346">
                  <c:v>1985</c:v>
                </c:pt>
                <c:pt idx="347">
                  <c:v>1985</c:v>
                </c:pt>
                <c:pt idx="348">
                  <c:v>1986</c:v>
                </c:pt>
                <c:pt idx="349">
                  <c:v>1986</c:v>
                </c:pt>
                <c:pt idx="350">
                  <c:v>1986</c:v>
                </c:pt>
                <c:pt idx="351">
                  <c:v>1986</c:v>
                </c:pt>
                <c:pt idx="352">
                  <c:v>1986</c:v>
                </c:pt>
                <c:pt idx="353">
                  <c:v>1986</c:v>
                </c:pt>
                <c:pt idx="354">
                  <c:v>1986</c:v>
                </c:pt>
                <c:pt idx="355">
                  <c:v>1986</c:v>
                </c:pt>
                <c:pt idx="356">
                  <c:v>1986</c:v>
                </c:pt>
                <c:pt idx="357">
                  <c:v>1986</c:v>
                </c:pt>
                <c:pt idx="358">
                  <c:v>1986</c:v>
                </c:pt>
                <c:pt idx="359">
                  <c:v>1986</c:v>
                </c:pt>
                <c:pt idx="360">
                  <c:v>1987</c:v>
                </c:pt>
                <c:pt idx="361">
                  <c:v>1987</c:v>
                </c:pt>
                <c:pt idx="362">
                  <c:v>1987</c:v>
                </c:pt>
                <c:pt idx="363">
                  <c:v>1987</c:v>
                </c:pt>
                <c:pt idx="364">
                  <c:v>1987</c:v>
                </c:pt>
                <c:pt idx="365">
                  <c:v>1987</c:v>
                </c:pt>
                <c:pt idx="366">
                  <c:v>1987</c:v>
                </c:pt>
                <c:pt idx="367">
                  <c:v>1987</c:v>
                </c:pt>
                <c:pt idx="368">
                  <c:v>1987</c:v>
                </c:pt>
                <c:pt idx="369">
                  <c:v>1987</c:v>
                </c:pt>
                <c:pt idx="370">
                  <c:v>1987</c:v>
                </c:pt>
                <c:pt idx="371">
                  <c:v>1987</c:v>
                </c:pt>
                <c:pt idx="372">
                  <c:v>1988</c:v>
                </c:pt>
                <c:pt idx="373">
                  <c:v>1988</c:v>
                </c:pt>
                <c:pt idx="374">
                  <c:v>1988</c:v>
                </c:pt>
                <c:pt idx="375">
                  <c:v>1988</c:v>
                </c:pt>
                <c:pt idx="376">
                  <c:v>1988</c:v>
                </c:pt>
                <c:pt idx="377">
                  <c:v>1988</c:v>
                </c:pt>
                <c:pt idx="378">
                  <c:v>1988</c:v>
                </c:pt>
                <c:pt idx="379">
                  <c:v>1988</c:v>
                </c:pt>
                <c:pt idx="380">
                  <c:v>1988</c:v>
                </c:pt>
                <c:pt idx="381">
                  <c:v>1988</c:v>
                </c:pt>
                <c:pt idx="382">
                  <c:v>1988</c:v>
                </c:pt>
                <c:pt idx="383">
                  <c:v>1988</c:v>
                </c:pt>
                <c:pt idx="384">
                  <c:v>1989</c:v>
                </c:pt>
                <c:pt idx="385">
                  <c:v>1989</c:v>
                </c:pt>
                <c:pt idx="386">
                  <c:v>1989</c:v>
                </c:pt>
                <c:pt idx="387">
                  <c:v>1989</c:v>
                </c:pt>
                <c:pt idx="388">
                  <c:v>1989</c:v>
                </c:pt>
                <c:pt idx="389">
                  <c:v>1989</c:v>
                </c:pt>
                <c:pt idx="390">
                  <c:v>1989</c:v>
                </c:pt>
                <c:pt idx="391">
                  <c:v>1989</c:v>
                </c:pt>
                <c:pt idx="392">
                  <c:v>1989</c:v>
                </c:pt>
                <c:pt idx="393">
                  <c:v>1989</c:v>
                </c:pt>
                <c:pt idx="394">
                  <c:v>1989</c:v>
                </c:pt>
                <c:pt idx="395">
                  <c:v>1989</c:v>
                </c:pt>
                <c:pt idx="396">
                  <c:v>1990</c:v>
                </c:pt>
                <c:pt idx="397">
                  <c:v>1990</c:v>
                </c:pt>
                <c:pt idx="398">
                  <c:v>1990</c:v>
                </c:pt>
                <c:pt idx="399">
                  <c:v>1990</c:v>
                </c:pt>
                <c:pt idx="400">
                  <c:v>1990</c:v>
                </c:pt>
                <c:pt idx="401">
                  <c:v>1990</c:v>
                </c:pt>
                <c:pt idx="402">
                  <c:v>1990</c:v>
                </c:pt>
                <c:pt idx="403">
                  <c:v>1990</c:v>
                </c:pt>
                <c:pt idx="404">
                  <c:v>1990</c:v>
                </c:pt>
                <c:pt idx="405">
                  <c:v>1990</c:v>
                </c:pt>
                <c:pt idx="406">
                  <c:v>1990</c:v>
                </c:pt>
                <c:pt idx="407">
                  <c:v>1990</c:v>
                </c:pt>
                <c:pt idx="408">
                  <c:v>1991</c:v>
                </c:pt>
                <c:pt idx="409">
                  <c:v>1991</c:v>
                </c:pt>
                <c:pt idx="410">
                  <c:v>1991</c:v>
                </c:pt>
                <c:pt idx="411">
                  <c:v>1991</c:v>
                </c:pt>
                <c:pt idx="412">
                  <c:v>1991</c:v>
                </c:pt>
                <c:pt idx="413">
                  <c:v>1991</c:v>
                </c:pt>
                <c:pt idx="414">
                  <c:v>1991</c:v>
                </c:pt>
                <c:pt idx="415">
                  <c:v>1991</c:v>
                </c:pt>
                <c:pt idx="416">
                  <c:v>1991</c:v>
                </c:pt>
                <c:pt idx="417">
                  <c:v>1991</c:v>
                </c:pt>
                <c:pt idx="418">
                  <c:v>1991</c:v>
                </c:pt>
                <c:pt idx="419">
                  <c:v>1991</c:v>
                </c:pt>
                <c:pt idx="420">
                  <c:v>1992</c:v>
                </c:pt>
                <c:pt idx="421">
                  <c:v>1992</c:v>
                </c:pt>
                <c:pt idx="422">
                  <c:v>1992</c:v>
                </c:pt>
                <c:pt idx="423">
                  <c:v>1992</c:v>
                </c:pt>
                <c:pt idx="424">
                  <c:v>1992</c:v>
                </c:pt>
                <c:pt idx="425">
                  <c:v>1992</c:v>
                </c:pt>
                <c:pt idx="426">
                  <c:v>1992</c:v>
                </c:pt>
                <c:pt idx="427">
                  <c:v>1992</c:v>
                </c:pt>
                <c:pt idx="428">
                  <c:v>1992</c:v>
                </c:pt>
                <c:pt idx="429">
                  <c:v>1992</c:v>
                </c:pt>
                <c:pt idx="430">
                  <c:v>1992</c:v>
                </c:pt>
                <c:pt idx="431">
                  <c:v>1992</c:v>
                </c:pt>
                <c:pt idx="432">
                  <c:v>1993</c:v>
                </c:pt>
                <c:pt idx="433">
                  <c:v>1993</c:v>
                </c:pt>
                <c:pt idx="434">
                  <c:v>1993</c:v>
                </c:pt>
                <c:pt idx="435">
                  <c:v>1993</c:v>
                </c:pt>
                <c:pt idx="436">
                  <c:v>1993</c:v>
                </c:pt>
                <c:pt idx="437">
                  <c:v>1993</c:v>
                </c:pt>
                <c:pt idx="438">
                  <c:v>1993</c:v>
                </c:pt>
                <c:pt idx="439">
                  <c:v>1993</c:v>
                </c:pt>
                <c:pt idx="440">
                  <c:v>1993</c:v>
                </c:pt>
                <c:pt idx="441">
                  <c:v>1993</c:v>
                </c:pt>
                <c:pt idx="442">
                  <c:v>1993</c:v>
                </c:pt>
                <c:pt idx="443">
                  <c:v>1993</c:v>
                </c:pt>
                <c:pt idx="444">
                  <c:v>1994</c:v>
                </c:pt>
                <c:pt idx="445">
                  <c:v>1994</c:v>
                </c:pt>
                <c:pt idx="446">
                  <c:v>1994</c:v>
                </c:pt>
                <c:pt idx="447">
                  <c:v>1994</c:v>
                </c:pt>
                <c:pt idx="448">
                  <c:v>1994</c:v>
                </c:pt>
                <c:pt idx="449">
                  <c:v>1994</c:v>
                </c:pt>
                <c:pt idx="450">
                  <c:v>1994</c:v>
                </c:pt>
                <c:pt idx="451">
                  <c:v>1994</c:v>
                </c:pt>
                <c:pt idx="452">
                  <c:v>1994</c:v>
                </c:pt>
                <c:pt idx="453">
                  <c:v>1994</c:v>
                </c:pt>
                <c:pt idx="454">
                  <c:v>1994</c:v>
                </c:pt>
                <c:pt idx="455">
                  <c:v>1994</c:v>
                </c:pt>
                <c:pt idx="456">
                  <c:v>1995</c:v>
                </c:pt>
                <c:pt idx="457">
                  <c:v>1995</c:v>
                </c:pt>
                <c:pt idx="458">
                  <c:v>1995</c:v>
                </c:pt>
                <c:pt idx="459">
                  <c:v>1995</c:v>
                </c:pt>
                <c:pt idx="460">
                  <c:v>1995</c:v>
                </c:pt>
                <c:pt idx="461">
                  <c:v>1995</c:v>
                </c:pt>
                <c:pt idx="462">
                  <c:v>1995</c:v>
                </c:pt>
                <c:pt idx="463">
                  <c:v>1995</c:v>
                </c:pt>
                <c:pt idx="464">
                  <c:v>1995</c:v>
                </c:pt>
                <c:pt idx="465">
                  <c:v>1995</c:v>
                </c:pt>
                <c:pt idx="466">
                  <c:v>1995</c:v>
                </c:pt>
                <c:pt idx="467">
                  <c:v>1995</c:v>
                </c:pt>
                <c:pt idx="468">
                  <c:v>1996</c:v>
                </c:pt>
                <c:pt idx="469">
                  <c:v>1996</c:v>
                </c:pt>
                <c:pt idx="470">
                  <c:v>1996</c:v>
                </c:pt>
                <c:pt idx="471">
                  <c:v>1996</c:v>
                </c:pt>
                <c:pt idx="472">
                  <c:v>1996</c:v>
                </c:pt>
                <c:pt idx="473">
                  <c:v>1996</c:v>
                </c:pt>
                <c:pt idx="474">
                  <c:v>1996</c:v>
                </c:pt>
                <c:pt idx="475">
                  <c:v>1996</c:v>
                </c:pt>
                <c:pt idx="476">
                  <c:v>1996</c:v>
                </c:pt>
                <c:pt idx="477">
                  <c:v>1996</c:v>
                </c:pt>
                <c:pt idx="478">
                  <c:v>1996</c:v>
                </c:pt>
                <c:pt idx="479">
                  <c:v>1996</c:v>
                </c:pt>
                <c:pt idx="480">
                  <c:v>1997</c:v>
                </c:pt>
                <c:pt idx="481">
                  <c:v>1997</c:v>
                </c:pt>
                <c:pt idx="482">
                  <c:v>1997</c:v>
                </c:pt>
                <c:pt idx="483">
                  <c:v>1997</c:v>
                </c:pt>
                <c:pt idx="484">
                  <c:v>1997</c:v>
                </c:pt>
                <c:pt idx="485">
                  <c:v>1997</c:v>
                </c:pt>
                <c:pt idx="486">
                  <c:v>1997</c:v>
                </c:pt>
                <c:pt idx="487">
                  <c:v>1997</c:v>
                </c:pt>
                <c:pt idx="488">
                  <c:v>1997</c:v>
                </c:pt>
                <c:pt idx="489">
                  <c:v>1997</c:v>
                </c:pt>
                <c:pt idx="490">
                  <c:v>1997</c:v>
                </c:pt>
                <c:pt idx="491">
                  <c:v>1997</c:v>
                </c:pt>
                <c:pt idx="492">
                  <c:v>1998</c:v>
                </c:pt>
                <c:pt idx="493">
                  <c:v>1998</c:v>
                </c:pt>
                <c:pt idx="494">
                  <c:v>1998</c:v>
                </c:pt>
                <c:pt idx="495">
                  <c:v>1998</c:v>
                </c:pt>
                <c:pt idx="496">
                  <c:v>1998</c:v>
                </c:pt>
                <c:pt idx="497">
                  <c:v>1998</c:v>
                </c:pt>
                <c:pt idx="498">
                  <c:v>1998</c:v>
                </c:pt>
                <c:pt idx="499">
                  <c:v>1998</c:v>
                </c:pt>
                <c:pt idx="500">
                  <c:v>1998</c:v>
                </c:pt>
                <c:pt idx="501">
                  <c:v>1998</c:v>
                </c:pt>
                <c:pt idx="502">
                  <c:v>1998</c:v>
                </c:pt>
                <c:pt idx="503">
                  <c:v>1998</c:v>
                </c:pt>
                <c:pt idx="504">
                  <c:v>1999</c:v>
                </c:pt>
                <c:pt idx="505">
                  <c:v>1999</c:v>
                </c:pt>
                <c:pt idx="506">
                  <c:v>1999</c:v>
                </c:pt>
                <c:pt idx="507">
                  <c:v>1999</c:v>
                </c:pt>
                <c:pt idx="508">
                  <c:v>1999</c:v>
                </c:pt>
                <c:pt idx="509">
                  <c:v>1999</c:v>
                </c:pt>
                <c:pt idx="510">
                  <c:v>1999</c:v>
                </c:pt>
                <c:pt idx="511">
                  <c:v>1999</c:v>
                </c:pt>
                <c:pt idx="512">
                  <c:v>1999</c:v>
                </c:pt>
                <c:pt idx="513">
                  <c:v>1999</c:v>
                </c:pt>
                <c:pt idx="514">
                  <c:v>1999</c:v>
                </c:pt>
                <c:pt idx="515">
                  <c:v>1999</c:v>
                </c:pt>
                <c:pt idx="516">
                  <c:v>2000</c:v>
                </c:pt>
                <c:pt idx="517">
                  <c:v>2000</c:v>
                </c:pt>
                <c:pt idx="518">
                  <c:v>2000</c:v>
                </c:pt>
                <c:pt idx="519">
                  <c:v>2000</c:v>
                </c:pt>
                <c:pt idx="520">
                  <c:v>2000</c:v>
                </c:pt>
                <c:pt idx="521">
                  <c:v>2000</c:v>
                </c:pt>
                <c:pt idx="522">
                  <c:v>2000</c:v>
                </c:pt>
                <c:pt idx="523">
                  <c:v>2000</c:v>
                </c:pt>
                <c:pt idx="524">
                  <c:v>2000</c:v>
                </c:pt>
                <c:pt idx="525">
                  <c:v>2000</c:v>
                </c:pt>
                <c:pt idx="526">
                  <c:v>2000</c:v>
                </c:pt>
                <c:pt idx="527">
                  <c:v>2000</c:v>
                </c:pt>
                <c:pt idx="528">
                  <c:v>2001</c:v>
                </c:pt>
                <c:pt idx="529">
                  <c:v>2001</c:v>
                </c:pt>
                <c:pt idx="530">
                  <c:v>2001</c:v>
                </c:pt>
                <c:pt idx="531">
                  <c:v>2001</c:v>
                </c:pt>
                <c:pt idx="532">
                  <c:v>2001</c:v>
                </c:pt>
                <c:pt idx="533">
                  <c:v>2001</c:v>
                </c:pt>
                <c:pt idx="534">
                  <c:v>2001</c:v>
                </c:pt>
                <c:pt idx="535">
                  <c:v>2001</c:v>
                </c:pt>
                <c:pt idx="536">
                  <c:v>2001</c:v>
                </c:pt>
                <c:pt idx="537">
                  <c:v>2001</c:v>
                </c:pt>
                <c:pt idx="538">
                  <c:v>2001</c:v>
                </c:pt>
                <c:pt idx="539">
                  <c:v>2001</c:v>
                </c:pt>
                <c:pt idx="540">
                  <c:v>2002</c:v>
                </c:pt>
                <c:pt idx="541">
                  <c:v>2002</c:v>
                </c:pt>
                <c:pt idx="542">
                  <c:v>2002</c:v>
                </c:pt>
                <c:pt idx="543">
                  <c:v>2002</c:v>
                </c:pt>
                <c:pt idx="544">
                  <c:v>2002</c:v>
                </c:pt>
                <c:pt idx="545">
                  <c:v>2002</c:v>
                </c:pt>
                <c:pt idx="546">
                  <c:v>2002</c:v>
                </c:pt>
                <c:pt idx="547">
                  <c:v>2002</c:v>
                </c:pt>
                <c:pt idx="548">
                  <c:v>2002</c:v>
                </c:pt>
                <c:pt idx="549">
                  <c:v>2002</c:v>
                </c:pt>
                <c:pt idx="550">
                  <c:v>2002</c:v>
                </c:pt>
                <c:pt idx="551">
                  <c:v>2002</c:v>
                </c:pt>
                <c:pt idx="552">
                  <c:v>2003</c:v>
                </c:pt>
                <c:pt idx="553">
                  <c:v>2003</c:v>
                </c:pt>
                <c:pt idx="554">
                  <c:v>2003</c:v>
                </c:pt>
                <c:pt idx="555">
                  <c:v>2003</c:v>
                </c:pt>
                <c:pt idx="556">
                  <c:v>2003</c:v>
                </c:pt>
                <c:pt idx="557">
                  <c:v>2003</c:v>
                </c:pt>
                <c:pt idx="558">
                  <c:v>2003</c:v>
                </c:pt>
                <c:pt idx="559">
                  <c:v>2003</c:v>
                </c:pt>
                <c:pt idx="560">
                  <c:v>2003</c:v>
                </c:pt>
                <c:pt idx="561">
                  <c:v>2003</c:v>
                </c:pt>
                <c:pt idx="562">
                  <c:v>2003</c:v>
                </c:pt>
                <c:pt idx="563">
                  <c:v>2003</c:v>
                </c:pt>
                <c:pt idx="564">
                  <c:v>2004</c:v>
                </c:pt>
                <c:pt idx="565">
                  <c:v>2004</c:v>
                </c:pt>
                <c:pt idx="566">
                  <c:v>2004</c:v>
                </c:pt>
                <c:pt idx="567">
                  <c:v>2004</c:v>
                </c:pt>
                <c:pt idx="568">
                  <c:v>2004</c:v>
                </c:pt>
                <c:pt idx="569">
                  <c:v>2004</c:v>
                </c:pt>
                <c:pt idx="570">
                  <c:v>2004</c:v>
                </c:pt>
                <c:pt idx="571">
                  <c:v>2004</c:v>
                </c:pt>
                <c:pt idx="572">
                  <c:v>2004</c:v>
                </c:pt>
                <c:pt idx="573">
                  <c:v>2004</c:v>
                </c:pt>
                <c:pt idx="574">
                  <c:v>2004</c:v>
                </c:pt>
                <c:pt idx="575">
                  <c:v>2004</c:v>
                </c:pt>
                <c:pt idx="576">
                  <c:v>2005</c:v>
                </c:pt>
                <c:pt idx="577">
                  <c:v>2005</c:v>
                </c:pt>
                <c:pt idx="578">
                  <c:v>2005</c:v>
                </c:pt>
                <c:pt idx="579">
                  <c:v>2005</c:v>
                </c:pt>
                <c:pt idx="580">
                  <c:v>2005</c:v>
                </c:pt>
                <c:pt idx="581">
                  <c:v>2005</c:v>
                </c:pt>
                <c:pt idx="582">
                  <c:v>2005</c:v>
                </c:pt>
                <c:pt idx="583">
                  <c:v>2005</c:v>
                </c:pt>
                <c:pt idx="584">
                  <c:v>2005</c:v>
                </c:pt>
                <c:pt idx="585">
                  <c:v>2005</c:v>
                </c:pt>
                <c:pt idx="586">
                  <c:v>2005</c:v>
                </c:pt>
                <c:pt idx="587">
                  <c:v>2005</c:v>
                </c:pt>
                <c:pt idx="588">
                  <c:v>2006</c:v>
                </c:pt>
                <c:pt idx="589">
                  <c:v>2006</c:v>
                </c:pt>
                <c:pt idx="590">
                  <c:v>2006</c:v>
                </c:pt>
                <c:pt idx="591">
                  <c:v>2006</c:v>
                </c:pt>
                <c:pt idx="592">
                  <c:v>2006</c:v>
                </c:pt>
                <c:pt idx="593">
                  <c:v>2006</c:v>
                </c:pt>
                <c:pt idx="594">
                  <c:v>2006</c:v>
                </c:pt>
                <c:pt idx="595">
                  <c:v>2006</c:v>
                </c:pt>
                <c:pt idx="596">
                  <c:v>2006</c:v>
                </c:pt>
                <c:pt idx="597">
                  <c:v>2006</c:v>
                </c:pt>
                <c:pt idx="598">
                  <c:v>2006</c:v>
                </c:pt>
                <c:pt idx="599">
                  <c:v>2006</c:v>
                </c:pt>
                <c:pt idx="600">
                  <c:v>2007</c:v>
                </c:pt>
                <c:pt idx="601">
                  <c:v>2007</c:v>
                </c:pt>
                <c:pt idx="602">
                  <c:v>2007</c:v>
                </c:pt>
                <c:pt idx="603">
                  <c:v>2007</c:v>
                </c:pt>
                <c:pt idx="604">
                  <c:v>2007</c:v>
                </c:pt>
                <c:pt idx="605">
                  <c:v>2007</c:v>
                </c:pt>
                <c:pt idx="606">
                  <c:v>2007</c:v>
                </c:pt>
                <c:pt idx="607">
                  <c:v>2007</c:v>
                </c:pt>
                <c:pt idx="608">
                  <c:v>2007</c:v>
                </c:pt>
                <c:pt idx="609">
                  <c:v>2007</c:v>
                </c:pt>
                <c:pt idx="610">
                  <c:v>2007</c:v>
                </c:pt>
                <c:pt idx="611">
                  <c:v>2007</c:v>
                </c:pt>
                <c:pt idx="612">
                  <c:v>2008</c:v>
                </c:pt>
                <c:pt idx="613">
                  <c:v>2008</c:v>
                </c:pt>
                <c:pt idx="614">
                  <c:v>2008</c:v>
                </c:pt>
                <c:pt idx="615">
                  <c:v>2008</c:v>
                </c:pt>
                <c:pt idx="616">
                  <c:v>2008</c:v>
                </c:pt>
                <c:pt idx="617">
                  <c:v>2008</c:v>
                </c:pt>
                <c:pt idx="618">
                  <c:v>2008</c:v>
                </c:pt>
                <c:pt idx="619">
                  <c:v>2008</c:v>
                </c:pt>
                <c:pt idx="620">
                  <c:v>2008</c:v>
                </c:pt>
                <c:pt idx="621">
                  <c:v>2008</c:v>
                </c:pt>
                <c:pt idx="622">
                  <c:v>2008</c:v>
                </c:pt>
                <c:pt idx="623">
                  <c:v>2008</c:v>
                </c:pt>
                <c:pt idx="624">
                  <c:v>2009</c:v>
                </c:pt>
                <c:pt idx="625">
                  <c:v>2009</c:v>
                </c:pt>
                <c:pt idx="626">
                  <c:v>2009</c:v>
                </c:pt>
                <c:pt idx="627">
                  <c:v>2009</c:v>
                </c:pt>
                <c:pt idx="628">
                  <c:v>2009</c:v>
                </c:pt>
                <c:pt idx="629">
                  <c:v>2009</c:v>
                </c:pt>
                <c:pt idx="630">
                  <c:v>2009</c:v>
                </c:pt>
                <c:pt idx="631">
                  <c:v>2009</c:v>
                </c:pt>
                <c:pt idx="632">
                  <c:v>2009</c:v>
                </c:pt>
                <c:pt idx="633">
                  <c:v>2009</c:v>
                </c:pt>
                <c:pt idx="634">
                  <c:v>2009</c:v>
                </c:pt>
                <c:pt idx="635">
                  <c:v>2009</c:v>
                </c:pt>
                <c:pt idx="636">
                  <c:v>2010</c:v>
                </c:pt>
                <c:pt idx="637">
                  <c:v>2010</c:v>
                </c:pt>
                <c:pt idx="638">
                  <c:v>2010</c:v>
                </c:pt>
                <c:pt idx="639">
                  <c:v>2010</c:v>
                </c:pt>
                <c:pt idx="640">
                  <c:v>2010</c:v>
                </c:pt>
                <c:pt idx="641">
                  <c:v>2010</c:v>
                </c:pt>
                <c:pt idx="642">
                  <c:v>2010</c:v>
                </c:pt>
                <c:pt idx="643">
                  <c:v>2010</c:v>
                </c:pt>
                <c:pt idx="644">
                  <c:v>2010</c:v>
                </c:pt>
                <c:pt idx="645">
                  <c:v>2010</c:v>
                </c:pt>
                <c:pt idx="646">
                  <c:v>2010</c:v>
                </c:pt>
                <c:pt idx="647">
                  <c:v>2010</c:v>
                </c:pt>
                <c:pt idx="648">
                  <c:v>2011</c:v>
                </c:pt>
                <c:pt idx="649">
                  <c:v>2011</c:v>
                </c:pt>
                <c:pt idx="650">
                  <c:v>2011</c:v>
                </c:pt>
                <c:pt idx="651">
                  <c:v>2011</c:v>
                </c:pt>
                <c:pt idx="652">
                  <c:v>2011</c:v>
                </c:pt>
                <c:pt idx="653">
                  <c:v>2011</c:v>
                </c:pt>
                <c:pt idx="654">
                  <c:v>2011</c:v>
                </c:pt>
                <c:pt idx="655">
                  <c:v>2011</c:v>
                </c:pt>
                <c:pt idx="656">
                  <c:v>2011</c:v>
                </c:pt>
                <c:pt idx="657">
                  <c:v>2011</c:v>
                </c:pt>
                <c:pt idx="658">
                  <c:v>2011</c:v>
                </c:pt>
                <c:pt idx="659">
                  <c:v>2011</c:v>
                </c:pt>
                <c:pt idx="660">
                  <c:v>2012</c:v>
                </c:pt>
                <c:pt idx="661">
                  <c:v>2012</c:v>
                </c:pt>
                <c:pt idx="662">
                  <c:v>2012</c:v>
                </c:pt>
                <c:pt idx="663">
                  <c:v>2012</c:v>
                </c:pt>
                <c:pt idx="664">
                  <c:v>2012</c:v>
                </c:pt>
                <c:pt idx="665">
                  <c:v>2012</c:v>
                </c:pt>
                <c:pt idx="666">
                  <c:v>2012</c:v>
                </c:pt>
                <c:pt idx="667">
                  <c:v>2012</c:v>
                </c:pt>
                <c:pt idx="668">
                  <c:v>2012</c:v>
                </c:pt>
                <c:pt idx="669">
                  <c:v>2012</c:v>
                </c:pt>
                <c:pt idx="670">
                  <c:v>2012</c:v>
                </c:pt>
                <c:pt idx="671">
                  <c:v>2012</c:v>
                </c:pt>
                <c:pt idx="672">
                  <c:v>2013</c:v>
                </c:pt>
                <c:pt idx="673">
                  <c:v>2013</c:v>
                </c:pt>
                <c:pt idx="674">
                  <c:v>2013</c:v>
                </c:pt>
                <c:pt idx="675">
                  <c:v>2013</c:v>
                </c:pt>
                <c:pt idx="676">
                  <c:v>2013</c:v>
                </c:pt>
                <c:pt idx="677">
                  <c:v>2013</c:v>
                </c:pt>
                <c:pt idx="678">
                  <c:v>2013</c:v>
                </c:pt>
                <c:pt idx="679">
                  <c:v>2013</c:v>
                </c:pt>
                <c:pt idx="680">
                  <c:v>2013</c:v>
                </c:pt>
                <c:pt idx="681">
                  <c:v>2013</c:v>
                </c:pt>
                <c:pt idx="682">
                  <c:v>2013</c:v>
                </c:pt>
                <c:pt idx="683">
                  <c:v>2013</c:v>
                </c:pt>
                <c:pt idx="684">
                  <c:v>2014</c:v>
                </c:pt>
                <c:pt idx="685">
                  <c:v>2014</c:v>
                </c:pt>
                <c:pt idx="686">
                  <c:v>2014</c:v>
                </c:pt>
                <c:pt idx="687">
                  <c:v>2014</c:v>
                </c:pt>
                <c:pt idx="688">
                  <c:v>2014</c:v>
                </c:pt>
                <c:pt idx="689">
                  <c:v>2014</c:v>
                </c:pt>
                <c:pt idx="690">
                  <c:v>2014</c:v>
                </c:pt>
                <c:pt idx="691">
                  <c:v>2014</c:v>
                </c:pt>
                <c:pt idx="692">
                  <c:v>2014</c:v>
                </c:pt>
                <c:pt idx="693">
                  <c:v>2014</c:v>
                </c:pt>
                <c:pt idx="694">
                  <c:v>2014</c:v>
                </c:pt>
                <c:pt idx="695">
                  <c:v>2014</c:v>
                </c:pt>
                <c:pt idx="696">
                  <c:v>2015</c:v>
                </c:pt>
                <c:pt idx="697">
                  <c:v>2015</c:v>
                </c:pt>
                <c:pt idx="698">
                  <c:v>2015</c:v>
                </c:pt>
                <c:pt idx="699">
                  <c:v>2015</c:v>
                </c:pt>
                <c:pt idx="700">
                  <c:v>2015</c:v>
                </c:pt>
                <c:pt idx="701">
                  <c:v>2015</c:v>
                </c:pt>
                <c:pt idx="702">
                  <c:v>2015</c:v>
                </c:pt>
                <c:pt idx="703">
                  <c:v>2015</c:v>
                </c:pt>
                <c:pt idx="704">
                  <c:v>2015</c:v>
                </c:pt>
                <c:pt idx="705">
                  <c:v>2015</c:v>
                </c:pt>
                <c:pt idx="706">
                  <c:v>2015</c:v>
                </c:pt>
                <c:pt idx="707">
                  <c:v>2015</c:v>
                </c:pt>
                <c:pt idx="708">
                  <c:v>2016</c:v>
                </c:pt>
                <c:pt idx="709">
                  <c:v>2016</c:v>
                </c:pt>
                <c:pt idx="710">
                  <c:v>2016</c:v>
                </c:pt>
                <c:pt idx="711">
                  <c:v>2016</c:v>
                </c:pt>
                <c:pt idx="712">
                  <c:v>2016</c:v>
                </c:pt>
                <c:pt idx="713">
                  <c:v>2016</c:v>
                </c:pt>
                <c:pt idx="714">
                  <c:v>2016</c:v>
                </c:pt>
                <c:pt idx="715">
                  <c:v>2016</c:v>
                </c:pt>
                <c:pt idx="716">
                  <c:v>2016</c:v>
                </c:pt>
                <c:pt idx="717">
                  <c:v>2016</c:v>
                </c:pt>
                <c:pt idx="718">
                  <c:v>2016</c:v>
                </c:pt>
                <c:pt idx="719">
                  <c:v>2016</c:v>
                </c:pt>
                <c:pt idx="720">
                  <c:v>2017</c:v>
                </c:pt>
                <c:pt idx="721">
                  <c:v>2017</c:v>
                </c:pt>
                <c:pt idx="722">
                  <c:v>2017</c:v>
                </c:pt>
                <c:pt idx="723">
                  <c:v>2017</c:v>
                </c:pt>
                <c:pt idx="724">
                  <c:v>2017</c:v>
                </c:pt>
                <c:pt idx="725">
                  <c:v>2017</c:v>
                </c:pt>
                <c:pt idx="726">
                  <c:v>2017</c:v>
                </c:pt>
                <c:pt idx="727">
                  <c:v>2017</c:v>
                </c:pt>
                <c:pt idx="728">
                  <c:v>2017</c:v>
                </c:pt>
                <c:pt idx="729">
                  <c:v>2017</c:v>
                </c:pt>
                <c:pt idx="730">
                  <c:v>2017</c:v>
                </c:pt>
                <c:pt idx="731">
                  <c:v>2017</c:v>
                </c:pt>
                <c:pt idx="732">
                  <c:v>2018</c:v>
                </c:pt>
                <c:pt idx="733">
                  <c:v>2018</c:v>
                </c:pt>
                <c:pt idx="734">
                  <c:v>2018</c:v>
                </c:pt>
                <c:pt idx="735">
                  <c:v>2018</c:v>
                </c:pt>
                <c:pt idx="736">
                  <c:v>2018</c:v>
                </c:pt>
                <c:pt idx="737">
                  <c:v>2018</c:v>
                </c:pt>
                <c:pt idx="738">
                  <c:v>2018</c:v>
                </c:pt>
                <c:pt idx="739">
                  <c:v>2018</c:v>
                </c:pt>
                <c:pt idx="740">
                  <c:v>2018</c:v>
                </c:pt>
                <c:pt idx="741">
                  <c:v>2018</c:v>
                </c:pt>
                <c:pt idx="742">
                  <c:v>2018</c:v>
                </c:pt>
                <c:pt idx="743">
                  <c:v>2018</c:v>
                </c:pt>
                <c:pt idx="744">
                  <c:v>2019</c:v>
                </c:pt>
                <c:pt idx="745">
                  <c:v>2019</c:v>
                </c:pt>
                <c:pt idx="746">
                  <c:v>2019</c:v>
                </c:pt>
                <c:pt idx="747">
                  <c:v>2019</c:v>
                </c:pt>
                <c:pt idx="748">
                  <c:v>2019</c:v>
                </c:pt>
                <c:pt idx="749">
                  <c:v>2019</c:v>
                </c:pt>
                <c:pt idx="750">
                  <c:v>2019</c:v>
                </c:pt>
                <c:pt idx="751">
                  <c:v>2019</c:v>
                </c:pt>
                <c:pt idx="752">
                  <c:v>2019</c:v>
                </c:pt>
                <c:pt idx="753">
                  <c:v>2019</c:v>
                </c:pt>
                <c:pt idx="754">
                  <c:v>2019</c:v>
                </c:pt>
                <c:pt idx="755">
                  <c:v>2019</c:v>
                </c:pt>
                <c:pt idx="756">
                  <c:v>2020</c:v>
                </c:pt>
                <c:pt idx="757">
                  <c:v>2020</c:v>
                </c:pt>
                <c:pt idx="758">
                  <c:v>2020</c:v>
                </c:pt>
                <c:pt idx="759">
                  <c:v>2020</c:v>
                </c:pt>
                <c:pt idx="760">
                  <c:v>2020</c:v>
                </c:pt>
                <c:pt idx="761">
                  <c:v>2020</c:v>
                </c:pt>
                <c:pt idx="762">
                  <c:v>2020</c:v>
                </c:pt>
                <c:pt idx="763">
                  <c:v>2020</c:v>
                </c:pt>
                <c:pt idx="764">
                  <c:v>2020</c:v>
                </c:pt>
                <c:pt idx="765">
                  <c:v>2020</c:v>
                </c:pt>
                <c:pt idx="766">
                  <c:v>2020</c:v>
                </c:pt>
                <c:pt idx="767">
                  <c:v>2020</c:v>
                </c:pt>
                <c:pt idx="768">
                  <c:v>2021</c:v>
                </c:pt>
                <c:pt idx="769">
                  <c:v>2021</c:v>
                </c:pt>
                <c:pt idx="770">
                  <c:v>2021</c:v>
                </c:pt>
                <c:pt idx="771">
                  <c:v>2021</c:v>
                </c:pt>
                <c:pt idx="772">
                  <c:v>2021</c:v>
                </c:pt>
                <c:pt idx="773">
                  <c:v>2021</c:v>
                </c:pt>
                <c:pt idx="774">
                  <c:v>2021</c:v>
                </c:pt>
                <c:pt idx="775">
                  <c:v>2021</c:v>
                </c:pt>
                <c:pt idx="776">
                  <c:v>2021</c:v>
                </c:pt>
                <c:pt idx="777">
                  <c:v>2021</c:v>
                </c:pt>
                <c:pt idx="778">
                  <c:v>2021</c:v>
                </c:pt>
                <c:pt idx="779">
                  <c:v>2021</c:v>
                </c:pt>
                <c:pt idx="780">
                  <c:v>2022</c:v>
                </c:pt>
                <c:pt idx="781">
                  <c:v>2022</c:v>
                </c:pt>
                <c:pt idx="782">
                  <c:v>2022</c:v>
                </c:pt>
                <c:pt idx="783">
                  <c:v>2022</c:v>
                </c:pt>
                <c:pt idx="784">
                  <c:v>2022</c:v>
                </c:pt>
                <c:pt idx="785">
                  <c:v>2022</c:v>
                </c:pt>
                <c:pt idx="786">
                  <c:v>2022</c:v>
                </c:pt>
                <c:pt idx="787">
                  <c:v>2022</c:v>
                </c:pt>
                <c:pt idx="788">
                  <c:v>2022</c:v>
                </c:pt>
                <c:pt idx="789">
                  <c:v>2022</c:v>
                </c:pt>
                <c:pt idx="790">
                  <c:v>2022</c:v>
                </c:pt>
                <c:pt idx="791">
                  <c:v>2022</c:v>
                </c:pt>
                <c:pt idx="792">
                  <c:v>2023</c:v>
                </c:pt>
                <c:pt idx="793">
                  <c:v>2023</c:v>
                </c:pt>
                <c:pt idx="794">
                  <c:v>2023</c:v>
                </c:pt>
                <c:pt idx="795">
                  <c:v>2023</c:v>
                </c:pt>
                <c:pt idx="796">
                  <c:v>2023</c:v>
                </c:pt>
                <c:pt idx="797">
                  <c:v>2023</c:v>
                </c:pt>
                <c:pt idx="798">
                  <c:v>2023</c:v>
                </c:pt>
                <c:pt idx="799">
                  <c:v>2023</c:v>
                </c:pt>
                <c:pt idx="800">
                  <c:v>2023</c:v>
                </c:pt>
                <c:pt idx="801">
                  <c:v>2023</c:v>
                </c:pt>
                <c:pt idx="802">
                  <c:v>2023</c:v>
                </c:pt>
                <c:pt idx="803">
                  <c:v>2023</c:v>
                </c:pt>
                <c:pt idx="804">
                  <c:v>2024</c:v>
                </c:pt>
                <c:pt idx="805">
                  <c:v>2024</c:v>
                </c:pt>
                <c:pt idx="806">
                  <c:v>2024</c:v>
                </c:pt>
                <c:pt idx="807">
                  <c:v>2024</c:v>
                </c:pt>
                <c:pt idx="808">
                  <c:v>2024</c:v>
                </c:pt>
                <c:pt idx="809">
                  <c:v>2024</c:v>
                </c:pt>
                <c:pt idx="810">
                  <c:v>2024</c:v>
                </c:pt>
                <c:pt idx="811">
                  <c:v>2024</c:v>
                </c:pt>
                <c:pt idx="812">
                  <c:v>2024</c:v>
                </c:pt>
                <c:pt idx="813">
                  <c:v>2024</c:v>
                </c:pt>
                <c:pt idx="814">
                  <c:v>2024</c:v>
                </c:pt>
                <c:pt idx="815">
                  <c:v>2024</c:v>
                </c:pt>
                <c:pt idx="816">
                  <c:v>2025</c:v>
                </c:pt>
                <c:pt idx="817">
                  <c:v>2025</c:v>
                </c:pt>
                <c:pt idx="818">
                  <c:v>2025</c:v>
                </c:pt>
                <c:pt idx="819">
                  <c:v>2025</c:v>
                </c:pt>
                <c:pt idx="820">
                  <c:v>2025</c:v>
                </c:pt>
                <c:pt idx="821">
                  <c:v>2025</c:v>
                </c:pt>
                <c:pt idx="822">
                  <c:v>2025</c:v>
                </c:pt>
                <c:pt idx="823">
                  <c:v>2025</c:v>
                </c:pt>
                <c:pt idx="824">
                  <c:v>2025</c:v>
                </c:pt>
                <c:pt idx="825">
                  <c:v>2025</c:v>
                </c:pt>
              </c:numCache>
            </c:numRef>
          </c:xVal>
          <c:yVal>
            <c:numRef>
              <c:f>IRLTLT01ZAM156N!$D$2:$D$827</c:f>
              <c:numCache>
                <c:formatCode>0.00</c:formatCode>
                <c:ptCount val="826"/>
                <c:pt idx="0">
                  <c:v>18</c:v>
                </c:pt>
                <c:pt idx="1">
                  <c:v>18</c:v>
                </c:pt>
                <c:pt idx="2">
                  <c:v>18</c:v>
                </c:pt>
                <c:pt idx="3">
                  <c:v>18</c:v>
                </c:pt>
                <c:pt idx="4">
                  <c:v>18</c:v>
                </c:pt>
                <c:pt idx="5">
                  <c:v>18</c:v>
                </c:pt>
                <c:pt idx="6">
                  <c:v>18</c:v>
                </c:pt>
                <c:pt idx="7">
                  <c:v>18</c:v>
                </c:pt>
                <c:pt idx="8">
                  <c:v>18</c:v>
                </c:pt>
                <c:pt idx="9">
                  <c:v>18</c:v>
                </c:pt>
                <c:pt idx="10">
                  <c:v>18</c:v>
                </c:pt>
                <c:pt idx="11">
                  <c:v>18</c:v>
                </c:pt>
                <c:pt idx="12">
                  <c:v>18</c:v>
                </c:pt>
                <c:pt idx="13">
                  <c:v>18</c:v>
                </c:pt>
                <c:pt idx="14">
                  <c:v>18</c:v>
                </c:pt>
                <c:pt idx="15">
                  <c:v>18</c:v>
                </c:pt>
                <c:pt idx="16">
                  <c:v>18</c:v>
                </c:pt>
                <c:pt idx="17">
                  <c:v>18</c:v>
                </c:pt>
                <c:pt idx="18">
                  <c:v>18</c:v>
                </c:pt>
                <c:pt idx="19">
                  <c:v>18</c:v>
                </c:pt>
                <c:pt idx="20">
                  <c:v>18</c:v>
                </c:pt>
                <c:pt idx="21">
                  <c:v>18</c:v>
                </c:pt>
                <c:pt idx="22">
                  <c:v>18</c:v>
                </c:pt>
                <c:pt idx="23">
                  <c:v>18</c:v>
                </c:pt>
                <c:pt idx="24">
                  <c:v>18</c:v>
                </c:pt>
                <c:pt idx="25">
                  <c:v>18</c:v>
                </c:pt>
                <c:pt idx="26">
                  <c:v>18</c:v>
                </c:pt>
                <c:pt idx="27">
                  <c:v>18</c:v>
                </c:pt>
                <c:pt idx="28">
                  <c:v>18</c:v>
                </c:pt>
                <c:pt idx="29">
                  <c:v>18</c:v>
                </c:pt>
                <c:pt idx="30">
                  <c:v>18</c:v>
                </c:pt>
                <c:pt idx="31">
                  <c:v>18</c:v>
                </c:pt>
                <c:pt idx="32">
                  <c:v>18</c:v>
                </c:pt>
                <c:pt idx="33">
                  <c:v>18</c:v>
                </c:pt>
                <c:pt idx="34">
                  <c:v>18</c:v>
                </c:pt>
                <c:pt idx="35">
                  <c:v>18</c:v>
                </c:pt>
                <c:pt idx="36">
                  <c:v>18</c:v>
                </c:pt>
                <c:pt idx="37">
                  <c:v>18</c:v>
                </c:pt>
                <c:pt idx="38">
                  <c:v>18</c:v>
                </c:pt>
                <c:pt idx="39">
                  <c:v>18</c:v>
                </c:pt>
                <c:pt idx="40">
                  <c:v>18</c:v>
                </c:pt>
                <c:pt idx="41">
                  <c:v>18</c:v>
                </c:pt>
                <c:pt idx="42">
                  <c:v>18</c:v>
                </c:pt>
                <c:pt idx="43">
                  <c:v>18</c:v>
                </c:pt>
                <c:pt idx="44">
                  <c:v>18</c:v>
                </c:pt>
                <c:pt idx="45">
                  <c:v>18</c:v>
                </c:pt>
                <c:pt idx="46">
                  <c:v>18</c:v>
                </c:pt>
                <c:pt idx="47">
                  <c:v>18</c:v>
                </c:pt>
                <c:pt idx="48">
                  <c:v>18</c:v>
                </c:pt>
                <c:pt idx="49">
                  <c:v>18</c:v>
                </c:pt>
                <c:pt idx="50">
                  <c:v>18</c:v>
                </c:pt>
                <c:pt idx="51">
                  <c:v>18</c:v>
                </c:pt>
                <c:pt idx="52">
                  <c:v>18</c:v>
                </c:pt>
                <c:pt idx="53">
                  <c:v>18</c:v>
                </c:pt>
                <c:pt idx="54">
                  <c:v>18</c:v>
                </c:pt>
                <c:pt idx="55">
                  <c:v>18</c:v>
                </c:pt>
                <c:pt idx="56">
                  <c:v>18</c:v>
                </c:pt>
                <c:pt idx="57">
                  <c:v>18</c:v>
                </c:pt>
                <c:pt idx="58">
                  <c:v>18</c:v>
                </c:pt>
                <c:pt idx="59">
                  <c:v>18</c:v>
                </c:pt>
                <c:pt idx="60">
                  <c:v>18</c:v>
                </c:pt>
                <c:pt idx="61">
                  <c:v>18</c:v>
                </c:pt>
                <c:pt idx="62">
                  <c:v>18</c:v>
                </c:pt>
                <c:pt idx="63">
                  <c:v>18</c:v>
                </c:pt>
                <c:pt idx="64">
                  <c:v>18</c:v>
                </c:pt>
                <c:pt idx="65">
                  <c:v>18</c:v>
                </c:pt>
                <c:pt idx="66">
                  <c:v>18</c:v>
                </c:pt>
                <c:pt idx="67">
                  <c:v>18</c:v>
                </c:pt>
                <c:pt idx="68">
                  <c:v>18</c:v>
                </c:pt>
                <c:pt idx="69">
                  <c:v>18</c:v>
                </c:pt>
                <c:pt idx="70">
                  <c:v>18</c:v>
                </c:pt>
                <c:pt idx="71">
                  <c:v>18</c:v>
                </c:pt>
                <c:pt idx="72">
                  <c:v>18</c:v>
                </c:pt>
                <c:pt idx="73">
                  <c:v>18</c:v>
                </c:pt>
                <c:pt idx="74">
                  <c:v>18</c:v>
                </c:pt>
                <c:pt idx="75">
                  <c:v>18</c:v>
                </c:pt>
                <c:pt idx="76">
                  <c:v>18</c:v>
                </c:pt>
                <c:pt idx="77">
                  <c:v>18</c:v>
                </c:pt>
                <c:pt idx="78">
                  <c:v>18</c:v>
                </c:pt>
                <c:pt idx="79">
                  <c:v>18</c:v>
                </c:pt>
                <c:pt idx="80">
                  <c:v>18</c:v>
                </c:pt>
                <c:pt idx="81">
                  <c:v>18</c:v>
                </c:pt>
                <c:pt idx="82">
                  <c:v>18</c:v>
                </c:pt>
                <c:pt idx="83">
                  <c:v>18</c:v>
                </c:pt>
                <c:pt idx="84">
                  <c:v>18</c:v>
                </c:pt>
                <c:pt idx="85">
                  <c:v>18</c:v>
                </c:pt>
                <c:pt idx="86">
                  <c:v>18</c:v>
                </c:pt>
                <c:pt idx="87">
                  <c:v>18</c:v>
                </c:pt>
                <c:pt idx="88">
                  <c:v>18</c:v>
                </c:pt>
                <c:pt idx="89">
                  <c:v>18</c:v>
                </c:pt>
                <c:pt idx="90">
                  <c:v>18</c:v>
                </c:pt>
                <c:pt idx="91">
                  <c:v>18</c:v>
                </c:pt>
                <c:pt idx="92">
                  <c:v>18</c:v>
                </c:pt>
                <c:pt idx="93">
                  <c:v>18</c:v>
                </c:pt>
                <c:pt idx="94">
                  <c:v>18</c:v>
                </c:pt>
                <c:pt idx="95">
                  <c:v>18</c:v>
                </c:pt>
                <c:pt idx="96">
                  <c:v>18</c:v>
                </c:pt>
                <c:pt idx="97">
                  <c:v>18</c:v>
                </c:pt>
                <c:pt idx="98">
                  <c:v>18</c:v>
                </c:pt>
                <c:pt idx="99">
                  <c:v>18</c:v>
                </c:pt>
                <c:pt idx="100">
                  <c:v>18</c:v>
                </c:pt>
                <c:pt idx="101">
                  <c:v>18</c:v>
                </c:pt>
                <c:pt idx="102">
                  <c:v>18</c:v>
                </c:pt>
                <c:pt idx="103">
                  <c:v>18</c:v>
                </c:pt>
                <c:pt idx="104">
                  <c:v>18</c:v>
                </c:pt>
                <c:pt idx="105">
                  <c:v>18</c:v>
                </c:pt>
                <c:pt idx="106">
                  <c:v>18</c:v>
                </c:pt>
                <c:pt idx="107">
                  <c:v>18</c:v>
                </c:pt>
                <c:pt idx="108">
                  <c:v>18</c:v>
                </c:pt>
                <c:pt idx="109">
                  <c:v>18</c:v>
                </c:pt>
                <c:pt idx="110">
                  <c:v>18</c:v>
                </c:pt>
                <c:pt idx="111">
                  <c:v>18</c:v>
                </c:pt>
                <c:pt idx="112">
                  <c:v>18</c:v>
                </c:pt>
                <c:pt idx="113">
                  <c:v>18</c:v>
                </c:pt>
                <c:pt idx="114">
                  <c:v>18</c:v>
                </c:pt>
                <c:pt idx="115">
                  <c:v>18</c:v>
                </c:pt>
                <c:pt idx="116">
                  <c:v>18</c:v>
                </c:pt>
                <c:pt idx="117">
                  <c:v>18</c:v>
                </c:pt>
                <c:pt idx="118">
                  <c:v>18</c:v>
                </c:pt>
                <c:pt idx="119">
                  <c:v>18</c:v>
                </c:pt>
                <c:pt idx="120">
                  <c:v>18</c:v>
                </c:pt>
                <c:pt idx="121">
                  <c:v>18</c:v>
                </c:pt>
                <c:pt idx="122">
                  <c:v>18</c:v>
                </c:pt>
                <c:pt idx="123">
                  <c:v>18</c:v>
                </c:pt>
                <c:pt idx="124">
                  <c:v>18</c:v>
                </c:pt>
                <c:pt idx="125">
                  <c:v>18</c:v>
                </c:pt>
                <c:pt idx="126">
                  <c:v>18</c:v>
                </c:pt>
                <c:pt idx="127">
                  <c:v>18</c:v>
                </c:pt>
                <c:pt idx="128">
                  <c:v>18</c:v>
                </c:pt>
                <c:pt idx="129">
                  <c:v>18</c:v>
                </c:pt>
                <c:pt idx="130">
                  <c:v>18</c:v>
                </c:pt>
                <c:pt idx="131">
                  <c:v>18</c:v>
                </c:pt>
                <c:pt idx="132">
                  <c:v>18</c:v>
                </c:pt>
                <c:pt idx="133">
                  <c:v>18</c:v>
                </c:pt>
                <c:pt idx="134">
                  <c:v>18</c:v>
                </c:pt>
                <c:pt idx="135">
                  <c:v>18</c:v>
                </c:pt>
                <c:pt idx="136">
                  <c:v>18</c:v>
                </c:pt>
                <c:pt idx="137">
                  <c:v>18</c:v>
                </c:pt>
                <c:pt idx="138">
                  <c:v>18</c:v>
                </c:pt>
                <c:pt idx="139">
                  <c:v>18</c:v>
                </c:pt>
                <c:pt idx="140">
                  <c:v>18</c:v>
                </c:pt>
                <c:pt idx="141">
                  <c:v>18</c:v>
                </c:pt>
                <c:pt idx="142">
                  <c:v>18</c:v>
                </c:pt>
                <c:pt idx="143">
                  <c:v>18</c:v>
                </c:pt>
                <c:pt idx="144">
                  <c:v>18</c:v>
                </c:pt>
                <c:pt idx="145">
                  <c:v>18</c:v>
                </c:pt>
                <c:pt idx="146">
                  <c:v>18</c:v>
                </c:pt>
                <c:pt idx="147">
                  <c:v>18</c:v>
                </c:pt>
                <c:pt idx="148">
                  <c:v>18</c:v>
                </c:pt>
                <c:pt idx="149">
                  <c:v>18</c:v>
                </c:pt>
                <c:pt idx="150">
                  <c:v>18</c:v>
                </c:pt>
                <c:pt idx="151">
                  <c:v>18</c:v>
                </c:pt>
                <c:pt idx="152">
                  <c:v>18</c:v>
                </c:pt>
                <c:pt idx="153">
                  <c:v>18</c:v>
                </c:pt>
                <c:pt idx="154">
                  <c:v>18</c:v>
                </c:pt>
                <c:pt idx="155">
                  <c:v>18</c:v>
                </c:pt>
                <c:pt idx="156">
                  <c:v>18</c:v>
                </c:pt>
                <c:pt idx="157">
                  <c:v>18</c:v>
                </c:pt>
                <c:pt idx="158">
                  <c:v>18</c:v>
                </c:pt>
                <c:pt idx="159">
                  <c:v>18</c:v>
                </c:pt>
                <c:pt idx="160">
                  <c:v>18</c:v>
                </c:pt>
                <c:pt idx="161">
                  <c:v>18</c:v>
                </c:pt>
                <c:pt idx="162">
                  <c:v>18</c:v>
                </c:pt>
                <c:pt idx="163">
                  <c:v>18</c:v>
                </c:pt>
                <c:pt idx="164">
                  <c:v>18</c:v>
                </c:pt>
                <c:pt idx="165">
                  <c:v>18</c:v>
                </c:pt>
                <c:pt idx="166">
                  <c:v>18</c:v>
                </c:pt>
                <c:pt idx="167">
                  <c:v>18</c:v>
                </c:pt>
                <c:pt idx="168">
                  <c:v>18</c:v>
                </c:pt>
                <c:pt idx="169">
                  <c:v>18</c:v>
                </c:pt>
                <c:pt idx="170">
                  <c:v>18</c:v>
                </c:pt>
                <c:pt idx="171">
                  <c:v>18</c:v>
                </c:pt>
                <c:pt idx="172">
                  <c:v>18</c:v>
                </c:pt>
                <c:pt idx="173">
                  <c:v>18</c:v>
                </c:pt>
                <c:pt idx="174">
                  <c:v>18</c:v>
                </c:pt>
                <c:pt idx="175">
                  <c:v>18</c:v>
                </c:pt>
                <c:pt idx="176">
                  <c:v>18</c:v>
                </c:pt>
                <c:pt idx="177">
                  <c:v>18</c:v>
                </c:pt>
                <c:pt idx="178">
                  <c:v>18</c:v>
                </c:pt>
                <c:pt idx="179">
                  <c:v>18</c:v>
                </c:pt>
                <c:pt idx="180">
                  <c:v>18</c:v>
                </c:pt>
                <c:pt idx="181">
                  <c:v>18</c:v>
                </c:pt>
                <c:pt idx="182">
                  <c:v>18</c:v>
                </c:pt>
                <c:pt idx="183">
                  <c:v>18</c:v>
                </c:pt>
                <c:pt idx="184">
                  <c:v>18</c:v>
                </c:pt>
                <c:pt idx="185">
                  <c:v>18</c:v>
                </c:pt>
                <c:pt idx="186">
                  <c:v>18</c:v>
                </c:pt>
                <c:pt idx="187">
                  <c:v>18</c:v>
                </c:pt>
                <c:pt idx="188">
                  <c:v>18</c:v>
                </c:pt>
                <c:pt idx="189">
                  <c:v>18</c:v>
                </c:pt>
                <c:pt idx="190">
                  <c:v>18</c:v>
                </c:pt>
                <c:pt idx="191">
                  <c:v>18</c:v>
                </c:pt>
                <c:pt idx="192">
                  <c:v>18</c:v>
                </c:pt>
                <c:pt idx="193">
                  <c:v>18</c:v>
                </c:pt>
                <c:pt idx="194">
                  <c:v>18</c:v>
                </c:pt>
                <c:pt idx="195">
                  <c:v>18</c:v>
                </c:pt>
                <c:pt idx="196">
                  <c:v>18</c:v>
                </c:pt>
                <c:pt idx="197">
                  <c:v>18</c:v>
                </c:pt>
                <c:pt idx="198">
                  <c:v>18</c:v>
                </c:pt>
                <c:pt idx="199">
                  <c:v>18</c:v>
                </c:pt>
                <c:pt idx="200">
                  <c:v>18</c:v>
                </c:pt>
                <c:pt idx="201">
                  <c:v>18</c:v>
                </c:pt>
                <c:pt idx="202">
                  <c:v>18</c:v>
                </c:pt>
                <c:pt idx="203">
                  <c:v>18</c:v>
                </c:pt>
                <c:pt idx="204">
                  <c:v>18</c:v>
                </c:pt>
                <c:pt idx="205">
                  <c:v>18</c:v>
                </c:pt>
                <c:pt idx="206">
                  <c:v>18</c:v>
                </c:pt>
                <c:pt idx="207">
                  <c:v>18</c:v>
                </c:pt>
                <c:pt idx="208">
                  <c:v>18</c:v>
                </c:pt>
                <c:pt idx="209">
                  <c:v>18</c:v>
                </c:pt>
                <c:pt idx="210">
                  <c:v>18</c:v>
                </c:pt>
                <c:pt idx="211">
                  <c:v>18</c:v>
                </c:pt>
                <c:pt idx="212">
                  <c:v>18</c:v>
                </c:pt>
                <c:pt idx="213">
                  <c:v>18</c:v>
                </c:pt>
                <c:pt idx="214">
                  <c:v>18</c:v>
                </c:pt>
                <c:pt idx="215">
                  <c:v>18</c:v>
                </c:pt>
                <c:pt idx="216">
                  <c:v>18</c:v>
                </c:pt>
                <c:pt idx="217">
                  <c:v>18</c:v>
                </c:pt>
                <c:pt idx="218">
                  <c:v>18</c:v>
                </c:pt>
                <c:pt idx="219">
                  <c:v>18</c:v>
                </c:pt>
                <c:pt idx="220">
                  <c:v>18</c:v>
                </c:pt>
                <c:pt idx="221">
                  <c:v>18</c:v>
                </c:pt>
                <c:pt idx="222">
                  <c:v>18</c:v>
                </c:pt>
                <c:pt idx="223">
                  <c:v>18</c:v>
                </c:pt>
                <c:pt idx="224">
                  <c:v>18</c:v>
                </c:pt>
                <c:pt idx="225">
                  <c:v>18</c:v>
                </c:pt>
                <c:pt idx="226">
                  <c:v>18</c:v>
                </c:pt>
                <c:pt idx="227">
                  <c:v>18</c:v>
                </c:pt>
                <c:pt idx="228">
                  <c:v>18</c:v>
                </c:pt>
                <c:pt idx="229">
                  <c:v>18</c:v>
                </c:pt>
                <c:pt idx="230">
                  <c:v>18</c:v>
                </c:pt>
                <c:pt idx="231">
                  <c:v>18</c:v>
                </c:pt>
                <c:pt idx="232">
                  <c:v>18</c:v>
                </c:pt>
                <c:pt idx="233">
                  <c:v>18</c:v>
                </c:pt>
                <c:pt idx="234">
                  <c:v>18</c:v>
                </c:pt>
                <c:pt idx="235">
                  <c:v>18</c:v>
                </c:pt>
                <c:pt idx="236">
                  <c:v>18</c:v>
                </c:pt>
                <c:pt idx="237">
                  <c:v>18</c:v>
                </c:pt>
                <c:pt idx="238">
                  <c:v>18</c:v>
                </c:pt>
                <c:pt idx="239">
                  <c:v>18</c:v>
                </c:pt>
                <c:pt idx="240">
                  <c:v>18</c:v>
                </c:pt>
                <c:pt idx="241">
                  <c:v>18</c:v>
                </c:pt>
                <c:pt idx="242">
                  <c:v>18</c:v>
                </c:pt>
                <c:pt idx="243">
                  <c:v>18</c:v>
                </c:pt>
                <c:pt idx="244">
                  <c:v>18</c:v>
                </c:pt>
                <c:pt idx="245">
                  <c:v>18</c:v>
                </c:pt>
                <c:pt idx="246">
                  <c:v>18</c:v>
                </c:pt>
                <c:pt idx="247">
                  <c:v>18</c:v>
                </c:pt>
                <c:pt idx="248">
                  <c:v>18</c:v>
                </c:pt>
                <c:pt idx="249">
                  <c:v>18</c:v>
                </c:pt>
                <c:pt idx="250">
                  <c:v>18</c:v>
                </c:pt>
                <c:pt idx="251">
                  <c:v>18</c:v>
                </c:pt>
                <c:pt idx="252">
                  <c:v>18</c:v>
                </c:pt>
                <c:pt idx="253">
                  <c:v>18</c:v>
                </c:pt>
                <c:pt idx="254">
                  <c:v>18</c:v>
                </c:pt>
                <c:pt idx="255">
                  <c:v>18</c:v>
                </c:pt>
                <c:pt idx="256">
                  <c:v>18</c:v>
                </c:pt>
                <c:pt idx="257">
                  <c:v>18</c:v>
                </c:pt>
                <c:pt idx="258">
                  <c:v>18</c:v>
                </c:pt>
                <c:pt idx="259">
                  <c:v>18</c:v>
                </c:pt>
                <c:pt idx="260">
                  <c:v>18</c:v>
                </c:pt>
                <c:pt idx="261">
                  <c:v>18</c:v>
                </c:pt>
                <c:pt idx="262">
                  <c:v>18</c:v>
                </c:pt>
                <c:pt idx="263">
                  <c:v>18</c:v>
                </c:pt>
                <c:pt idx="264">
                  <c:v>18</c:v>
                </c:pt>
                <c:pt idx="265">
                  <c:v>18</c:v>
                </c:pt>
                <c:pt idx="266">
                  <c:v>18</c:v>
                </c:pt>
                <c:pt idx="267">
                  <c:v>18</c:v>
                </c:pt>
                <c:pt idx="268">
                  <c:v>18</c:v>
                </c:pt>
                <c:pt idx="269">
                  <c:v>18</c:v>
                </c:pt>
                <c:pt idx="270">
                  <c:v>18</c:v>
                </c:pt>
                <c:pt idx="271">
                  <c:v>18</c:v>
                </c:pt>
                <c:pt idx="272">
                  <c:v>18</c:v>
                </c:pt>
                <c:pt idx="273">
                  <c:v>18</c:v>
                </c:pt>
                <c:pt idx="274">
                  <c:v>18</c:v>
                </c:pt>
                <c:pt idx="275">
                  <c:v>18</c:v>
                </c:pt>
                <c:pt idx="276">
                  <c:v>18</c:v>
                </c:pt>
                <c:pt idx="277">
                  <c:v>18</c:v>
                </c:pt>
                <c:pt idx="278">
                  <c:v>18</c:v>
                </c:pt>
                <c:pt idx="279">
                  <c:v>18</c:v>
                </c:pt>
                <c:pt idx="280">
                  <c:v>18</c:v>
                </c:pt>
                <c:pt idx="281">
                  <c:v>18</c:v>
                </c:pt>
                <c:pt idx="282">
                  <c:v>18</c:v>
                </c:pt>
                <c:pt idx="283">
                  <c:v>18</c:v>
                </c:pt>
                <c:pt idx="284">
                  <c:v>18</c:v>
                </c:pt>
                <c:pt idx="285">
                  <c:v>18</c:v>
                </c:pt>
                <c:pt idx="286">
                  <c:v>18</c:v>
                </c:pt>
                <c:pt idx="287">
                  <c:v>18</c:v>
                </c:pt>
                <c:pt idx="288">
                  <c:v>18</c:v>
                </c:pt>
                <c:pt idx="289">
                  <c:v>18</c:v>
                </c:pt>
                <c:pt idx="290">
                  <c:v>18</c:v>
                </c:pt>
                <c:pt idx="291">
                  <c:v>18</c:v>
                </c:pt>
                <c:pt idx="292">
                  <c:v>18</c:v>
                </c:pt>
                <c:pt idx="293">
                  <c:v>18</c:v>
                </c:pt>
                <c:pt idx="294">
                  <c:v>18</c:v>
                </c:pt>
                <c:pt idx="295">
                  <c:v>18</c:v>
                </c:pt>
                <c:pt idx="296">
                  <c:v>18</c:v>
                </c:pt>
                <c:pt idx="297">
                  <c:v>18</c:v>
                </c:pt>
                <c:pt idx="298">
                  <c:v>18</c:v>
                </c:pt>
                <c:pt idx="299">
                  <c:v>18</c:v>
                </c:pt>
                <c:pt idx="300">
                  <c:v>18</c:v>
                </c:pt>
                <c:pt idx="301">
                  <c:v>18</c:v>
                </c:pt>
                <c:pt idx="302">
                  <c:v>18</c:v>
                </c:pt>
                <c:pt idx="303">
                  <c:v>18</c:v>
                </c:pt>
                <c:pt idx="304">
                  <c:v>18</c:v>
                </c:pt>
                <c:pt idx="305">
                  <c:v>18</c:v>
                </c:pt>
                <c:pt idx="306">
                  <c:v>18</c:v>
                </c:pt>
                <c:pt idx="307">
                  <c:v>18</c:v>
                </c:pt>
                <c:pt idx="308">
                  <c:v>18</c:v>
                </c:pt>
                <c:pt idx="309">
                  <c:v>18</c:v>
                </c:pt>
                <c:pt idx="310">
                  <c:v>18</c:v>
                </c:pt>
                <c:pt idx="311">
                  <c:v>18</c:v>
                </c:pt>
                <c:pt idx="312">
                  <c:v>18</c:v>
                </c:pt>
                <c:pt idx="313">
                  <c:v>18</c:v>
                </c:pt>
                <c:pt idx="314">
                  <c:v>18</c:v>
                </c:pt>
                <c:pt idx="315">
                  <c:v>18</c:v>
                </c:pt>
                <c:pt idx="316">
                  <c:v>18</c:v>
                </c:pt>
                <c:pt idx="317">
                  <c:v>18</c:v>
                </c:pt>
                <c:pt idx="318">
                  <c:v>18</c:v>
                </c:pt>
                <c:pt idx="319">
                  <c:v>18</c:v>
                </c:pt>
                <c:pt idx="320">
                  <c:v>18</c:v>
                </c:pt>
                <c:pt idx="321">
                  <c:v>18</c:v>
                </c:pt>
                <c:pt idx="322">
                  <c:v>18</c:v>
                </c:pt>
                <c:pt idx="323">
                  <c:v>18</c:v>
                </c:pt>
                <c:pt idx="324">
                  <c:v>18</c:v>
                </c:pt>
                <c:pt idx="325">
                  <c:v>18</c:v>
                </c:pt>
                <c:pt idx="326">
                  <c:v>18</c:v>
                </c:pt>
                <c:pt idx="327">
                  <c:v>18</c:v>
                </c:pt>
                <c:pt idx="328">
                  <c:v>18</c:v>
                </c:pt>
                <c:pt idx="329">
                  <c:v>18</c:v>
                </c:pt>
                <c:pt idx="330">
                  <c:v>18</c:v>
                </c:pt>
                <c:pt idx="331">
                  <c:v>18</c:v>
                </c:pt>
                <c:pt idx="332">
                  <c:v>18</c:v>
                </c:pt>
                <c:pt idx="333">
                  <c:v>18</c:v>
                </c:pt>
                <c:pt idx="334">
                  <c:v>18</c:v>
                </c:pt>
                <c:pt idx="335">
                  <c:v>18</c:v>
                </c:pt>
                <c:pt idx="336">
                  <c:v>18</c:v>
                </c:pt>
                <c:pt idx="337">
                  <c:v>18</c:v>
                </c:pt>
                <c:pt idx="338">
                  <c:v>18</c:v>
                </c:pt>
                <c:pt idx="339">
                  <c:v>18</c:v>
                </c:pt>
                <c:pt idx="340">
                  <c:v>18</c:v>
                </c:pt>
                <c:pt idx="341">
                  <c:v>18</c:v>
                </c:pt>
                <c:pt idx="342">
                  <c:v>18</c:v>
                </c:pt>
                <c:pt idx="343">
                  <c:v>18</c:v>
                </c:pt>
                <c:pt idx="344">
                  <c:v>18</c:v>
                </c:pt>
                <c:pt idx="345">
                  <c:v>18</c:v>
                </c:pt>
                <c:pt idx="346">
                  <c:v>18</c:v>
                </c:pt>
                <c:pt idx="347">
                  <c:v>18</c:v>
                </c:pt>
                <c:pt idx="348">
                  <c:v>18</c:v>
                </c:pt>
                <c:pt idx="349">
                  <c:v>18</c:v>
                </c:pt>
                <c:pt idx="350">
                  <c:v>18</c:v>
                </c:pt>
                <c:pt idx="351">
                  <c:v>18</c:v>
                </c:pt>
                <c:pt idx="352">
                  <c:v>18</c:v>
                </c:pt>
                <c:pt idx="353">
                  <c:v>18</c:v>
                </c:pt>
                <c:pt idx="354">
                  <c:v>18</c:v>
                </c:pt>
                <c:pt idx="355">
                  <c:v>18</c:v>
                </c:pt>
                <c:pt idx="356">
                  <c:v>18</c:v>
                </c:pt>
                <c:pt idx="357">
                  <c:v>18</c:v>
                </c:pt>
                <c:pt idx="358">
                  <c:v>18</c:v>
                </c:pt>
                <c:pt idx="359">
                  <c:v>18</c:v>
                </c:pt>
                <c:pt idx="360">
                  <c:v>18</c:v>
                </c:pt>
                <c:pt idx="361">
                  <c:v>18</c:v>
                </c:pt>
                <c:pt idx="362">
                  <c:v>18</c:v>
                </c:pt>
                <c:pt idx="363">
                  <c:v>18</c:v>
                </c:pt>
                <c:pt idx="364">
                  <c:v>18</c:v>
                </c:pt>
                <c:pt idx="365">
                  <c:v>18</c:v>
                </c:pt>
                <c:pt idx="366">
                  <c:v>18</c:v>
                </c:pt>
                <c:pt idx="367">
                  <c:v>18</c:v>
                </c:pt>
                <c:pt idx="368">
                  <c:v>18</c:v>
                </c:pt>
                <c:pt idx="369">
                  <c:v>18</c:v>
                </c:pt>
                <c:pt idx="370">
                  <c:v>18</c:v>
                </c:pt>
                <c:pt idx="371">
                  <c:v>18</c:v>
                </c:pt>
                <c:pt idx="372">
                  <c:v>18</c:v>
                </c:pt>
                <c:pt idx="373">
                  <c:v>18</c:v>
                </c:pt>
                <c:pt idx="374">
                  <c:v>18</c:v>
                </c:pt>
                <c:pt idx="375">
                  <c:v>18</c:v>
                </c:pt>
                <c:pt idx="376">
                  <c:v>18</c:v>
                </c:pt>
                <c:pt idx="377">
                  <c:v>18</c:v>
                </c:pt>
                <c:pt idx="378">
                  <c:v>18</c:v>
                </c:pt>
                <c:pt idx="379">
                  <c:v>18</c:v>
                </c:pt>
                <c:pt idx="380">
                  <c:v>18</c:v>
                </c:pt>
                <c:pt idx="381">
                  <c:v>18</c:v>
                </c:pt>
                <c:pt idx="382">
                  <c:v>18</c:v>
                </c:pt>
                <c:pt idx="383">
                  <c:v>18</c:v>
                </c:pt>
                <c:pt idx="384">
                  <c:v>18</c:v>
                </c:pt>
                <c:pt idx="385">
                  <c:v>18</c:v>
                </c:pt>
                <c:pt idx="386">
                  <c:v>18</c:v>
                </c:pt>
                <c:pt idx="387">
                  <c:v>18</c:v>
                </c:pt>
                <c:pt idx="388">
                  <c:v>18</c:v>
                </c:pt>
                <c:pt idx="389">
                  <c:v>18</c:v>
                </c:pt>
                <c:pt idx="390">
                  <c:v>18</c:v>
                </c:pt>
                <c:pt idx="391">
                  <c:v>18</c:v>
                </c:pt>
                <c:pt idx="392">
                  <c:v>18</c:v>
                </c:pt>
                <c:pt idx="393">
                  <c:v>18</c:v>
                </c:pt>
                <c:pt idx="394">
                  <c:v>18</c:v>
                </c:pt>
                <c:pt idx="395">
                  <c:v>18</c:v>
                </c:pt>
                <c:pt idx="396">
                  <c:v>18</c:v>
                </c:pt>
                <c:pt idx="397">
                  <c:v>18</c:v>
                </c:pt>
                <c:pt idx="398">
                  <c:v>18</c:v>
                </c:pt>
                <c:pt idx="399">
                  <c:v>18</c:v>
                </c:pt>
                <c:pt idx="400">
                  <c:v>18</c:v>
                </c:pt>
                <c:pt idx="401">
                  <c:v>18</c:v>
                </c:pt>
                <c:pt idx="402">
                  <c:v>18</c:v>
                </c:pt>
                <c:pt idx="403">
                  <c:v>18</c:v>
                </c:pt>
                <c:pt idx="404">
                  <c:v>18</c:v>
                </c:pt>
                <c:pt idx="405">
                  <c:v>18</c:v>
                </c:pt>
                <c:pt idx="406">
                  <c:v>18</c:v>
                </c:pt>
                <c:pt idx="407">
                  <c:v>18</c:v>
                </c:pt>
                <c:pt idx="408">
                  <c:v>18</c:v>
                </c:pt>
                <c:pt idx="409">
                  <c:v>18</c:v>
                </c:pt>
                <c:pt idx="410">
                  <c:v>18</c:v>
                </c:pt>
                <c:pt idx="411">
                  <c:v>18</c:v>
                </c:pt>
                <c:pt idx="412">
                  <c:v>18</c:v>
                </c:pt>
                <c:pt idx="413">
                  <c:v>18</c:v>
                </c:pt>
                <c:pt idx="414">
                  <c:v>18</c:v>
                </c:pt>
                <c:pt idx="415">
                  <c:v>18</c:v>
                </c:pt>
                <c:pt idx="416">
                  <c:v>18</c:v>
                </c:pt>
                <c:pt idx="417">
                  <c:v>18</c:v>
                </c:pt>
                <c:pt idx="418">
                  <c:v>18</c:v>
                </c:pt>
                <c:pt idx="419">
                  <c:v>18</c:v>
                </c:pt>
                <c:pt idx="420">
                  <c:v>18</c:v>
                </c:pt>
                <c:pt idx="421">
                  <c:v>18</c:v>
                </c:pt>
                <c:pt idx="422">
                  <c:v>18</c:v>
                </c:pt>
                <c:pt idx="423">
                  <c:v>18</c:v>
                </c:pt>
                <c:pt idx="424">
                  <c:v>18</c:v>
                </c:pt>
                <c:pt idx="425">
                  <c:v>18</c:v>
                </c:pt>
                <c:pt idx="426">
                  <c:v>18</c:v>
                </c:pt>
                <c:pt idx="427">
                  <c:v>18</c:v>
                </c:pt>
                <c:pt idx="428">
                  <c:v>18</c:v>
                </c:pt>
                <c:pt idx="429">
                  <c:v>18</c:v>
                </c:pt>
                <c:pt idx="430">
                  <c:v>18</c:v>
                </c:pt>
                <c:pt idx="431">
                  <c:v>18</c:v>
                </c:pt>
                <c:pt idx="432">
                  <c:v>18</c:v>
                </c:pt>
                <c:pt idx="433">
                  <c:v>18</c:v>
                </c:pt>
                <c:pt idx="434">
                  <c:v>18</c:v>
                </c:pt>
                <c:pt idx="435">
                  <c:v>18</c:v>
                </c:pt>
                <c:pt idx="436">
                  <c:v>18</c:v>
                </c:pt>
                <c:pt idx="437">
                  <c:v>18</c:v>
                </c:pt>
                <c:pt idx="438">
                  <c:v>18</c:v>
                </c:pt>
                <c:pt idx="439">
                  <c:v>18</c:v>
                </c:pt>
                <c:pt idx="440">
                  <c:v>18</c:v>
                </c:pt>
                <c:pt idx="441">
                  <c:v>18</c:v>
                </c:pt>
                <c:pt idx="442">
                  <c:v>18</c:v>
                </c:pt>
                <c:pt idx="443">
                  <c:v>18</c:v>
                </c:pt>
                <c:pt idx="444">
                  <c:v>18</c:v>
                </c:pt>
                <c:pt idx="445">
                  <c:v>18</c:v>
                </c:pt>
                <c:pt idx="446">
                  <c:v>18</c:v>
                </c:pt>
                <c:pt idx="447">
                  <c:v>18</c:v>
                </c:pt>
                <c:pt idx="448">
                  <c:v>18</c:v>
                </c:pt>
                <c:pt idx="449">
                  <c:v>18</c:v>
                </c:pt>
                <c:pt idx="450">
                  <c:v>18</c:v>
                </c:pt>
                <c:pt idx="451">
                  <c:v>18</c:v>
                </c:pt>
                <c:pt idx="452">
                  <c:v>18</c:v>
                </c:pt>
                <c:pt idx="453">
                  <c:v>18</c:v>
                </c:pt>
                <c:pt idx="454">
                  <c:v>18</c:v>
                </c:pt>
                <c:pt idx="455">
                  <c:v>18</c:v>
                </c:pt>
                <c:pt idx="456">
                  <c:v>18</c:v>
                </c:pt>
                <c:pt idx="457">
                  <c:v>18</c:v>
                </c:pt>
                <c:pt idx="458">
                  <c:v>18</c:v>
                </c:pt>
                <c:pt idx="459">
                  <c:v>18</c:v>
                </c:pt>
                <c:pt idx="460">
                  <c:v>18</c:v>
                </c:pt>
                <c:pt idx="461">
                  <c:v>18</c:v>
                </c:pt>
                <c:pt idx="462">
                  <c:v>18</c:v>
                </c:pt>
                <c:pt idx="463">
                  <c:v>18</c:v>
                </c:pt>
                <c:pt idx="464">
                  <c:v>18</c:v>
                </c:pt>
                <c:pt idx="465">
                  <c:v>18</c:v>
                </c:pt>
                <c:pt idx="466">
                  <c:v>18</c:v>
                </c:pt>
                <c:pt idx="467">
                  <c:v>18</c:v>
                </c:pt>
                <c:pt idx="468">
                  <c:v>18</c:v>
                </c:pt>
                <c:pt idx="469">
                  <c:v>18</c:v>
                </c:pt>
                <c:pt idx="470">
                  <c:v>18</c:v>
                </c:pt>
                <c:pt idx="471">
                  <c:v>18</c:v>
                </c:pt>
                <c:pt idx="472">
                  <c:v>18</c:v>
                </c:pt>
                <c:pt idx="473">
                  <c:v>18</c:v>
                </c:pt>
                <c:pt idx="474">
                  <c:v>18</c:v>
                </c:pt>
                <c:pt idx="475">
                  <c:v>18</c:v>
                </c:pt>
                <c:pt idx="476">
                  <c:v>18</c:v>
                </c:pt>
                <c:pt idx="477">
                  <c:v>18</c:v>
                </c:pt>
                <c:pt idx="478">
                  <c:v>18</c:v>
                </c:pt>
                <c:pt idx="479">
                  <c:v>18</c:v>
                </c:pt>
                <c:pt idx="480">
                  <c:v>18</c:v>
                </c:pt>
                <c:pt idx="481">
                  <c:v>18</c:v>
                </c:pt>
                <c:pt idx="482">
                  <c:v>18</c:v>
                </c:pt>
                <c:pt idx="483">
                  <c:v>18</c:v>
                </c:pt>
                <c:pt idx="484">
                  <c:v>18</c:v>
                </c:pt>
                <c:pt idx="485">
                  <c:v>18</c:v>
                </c:pt>
                <c:pt idx="486">
                  <c:v>18</c:v>
                </c:pt>
                <c:pt idx="487">
                  <c:v>18</c:v>
                </c:pt>
                <c:pt idx="488">
                  <c:v>18</c:v>
                </c:pt>
                <c:pt idx="489">
                  <c:v>18</c:v>
                </c:pt>
                <c:pt idx="490">
                  <c:v>18</c:v>
                </c:pt>
                <c:pt idx="491">
                  <c:v>18</c:v>
                </c:pt>
                <c:pt idx="492">
                  <c:v>18</c:v>
                </c:pt>
                <c:pt idx="493">
                  <c:v>18</c:v>
                </c:pt>
                <c:pt idx="494">
                  <c:v>18</c:v>
                </c:pt>
                <c:pt idx="495">
                  <c:v>18</c:v>
                </c:pt>
                <c:pt idx="496">
                  <c:v>18</c:v>
                </c:pt>
                <c:pt idx="497">
                  <c:v>18</c:v>
                </c:pt>
                <c:pt idx="498">
                  <c:v>18</c:v>
                </c:pt>
                <c:pt idx="499">
                  <c:v>18</c:v>
                </c:pt>
                <c:pt idx="500">
                  <c:v>18</c:v>
                </c:pt>
                <c:pt idx="501">
                  <c:v>18</c:v>
                </c:pt>
                <c:pt idx="502">
                  <c:v>18</c:v>
                </c:pt>
                <c:pt idx="503">
                  <c:v>18</c:v>
                </c:pt>
                <c:pt idx="504">
                  <c:v>18</c:v>
                </c:pt>
                <c:pt idx="505">
                  <c:v>18</c:v>
                </c:pt>
                <c:pt idx="506">
                  <c:v>18</c:v>
                </c:pt>
                <c:pt idx="507">
                  <c:v>18</c:v>
                </c:pt>
                <c:pt idx="508">
                  <c:v>18</c:v>
                </c:pt>
                <c:pt idx="509">
                  <c:v>18</c:v>
                </c:pt>
                <c:pt idx="510">
                  <c:v>18</c:v>
                </c:pt>
                <c:pt idx="511">
                  <c:v>18</c:v>
                </c:pt>
                <c:pt idx="512">
                  <c:v>18</c:v>
                </c:pt>
                <c:pt idx="513">
                  <c:v>18</c:v>
                </c:pt>
                <c:pt idx="514">
                  <c:v>18</c:v>
                </c:pt>
                <c:pt idx="515">
                  <c:v>18</c:v>
                </c:pt>
                <c:pt idx="516">
                  <c:v>18</c:v>
                </c:pt>
                <c:pt idx="517">
                  <c:v>18</c:v>
                </c:pt>
                <c:pt idx="518">
                  <c:v>18</c:v>
                </c:pt>
                <c:pt idx="519">
                  <c:v>18</c:v>
                </c:pt>
                <c:pt idx="520">
                  <c:v>18</c:v>
                </c:pt>
                <c:pt idx="521">
                  <c:v>18</c:v>
                </c:pt>
                <c:pt idx="522">
                  <c:v>18</c:v>
                </c:pt>
                <c:pt idx="523">
                  <c:v>18</c:v>
                </c:pt>
                <c:pt idx="524">
                  <c:v>18</c:v>
                </c:pt>
                <c:pt idx="525">
                  <c:v>18</c:v>
                </c:pt>
                <c:pt idx="526">
                  <c:v>18</c:v>
                </c:pt>
                <c:pt idx="527">
                  <c:v>18</c:v>
                </c:pt>
                <c:pt idx="528">
                  <c:v>18</c:v>
                </c:pt>
                <c:pt idx="529">
                  <c:v>18</c:v>
                </c:pt>
                <c:pt idx="530">
                  <c:v>18</c:v>
                </c:pt>
                <c:pt idx="531">
                  <c:v>18</c:v>
                </c:pt>
                <c:pt idx="532">
                  <c:v>18</c:v>
                </c:pt>
                <c:pt idx="533">
                  <c:v>18</c:v>
                </c:pt>
                <c:pt idx="534">
                  <c:v>18</c:v>
                </c:pt>
                <c:pt idx="535">
                  <c:v>18</c:v>
                </c:pt>
                <c:pt idx="536">
                  <c:v>18</c:v>
                </c:pt>
                <c:pt idx="537">
                  <c:v>18</c:v>
                </c:pt>
                <c:pt idx="538">
                  <c:v>18</c:v>
                </c:pt>
                <c:pt idx="539">
                  <c:v>18</c:v>
                </c:pt>
                <c:pt idx="540">
                  <c:v>18</c:v>
                </c:pt>
                <c:pt idx="541">
                  <c:v>18</c:v>
                </c:pt>
                <c:pt idx="542">
                  <c:v>18</c:v>
                </c:pt>
                <c:pt idx="543">
                  <c:v>18</c:v>
                </c:pt>
                <c:pt idx="544">
                  <c:v>18</c:v>
                </c:pt>
                <c:pt idx="545">
                  <c:v>18</c:v>
                </c:pt>
                <c:pt idx="546">
                  <c:v>18</c:v>
                </c:pt>
                <c:pt idx="547">
                  <c:v>18</c:v>
                </c:pt>
                <c:pt idx="548">
                  <c:v>18</c:v>
                </c:pt>
                <c:pt idx="549">
                  <c:v>18</c:v>
                </c:pt>
                <c:pt idx="550">
                  <c:v>18</c:v>
                </c:pt>
                <c:pt idx="551">
                  <c:v>18</c:v>
                </c:pt>
                <c:pt idx="552">
                  <c:v>18</c:v>
                </c:pt>
                <c:pt idx="553">
                  <c:v>18</c:v>
                </c:pt>
                <c:pt idx="554">
                  <c:v>18</c:v>
                </c:pt>
                <c:pt idx="555">
                  <c:v>18</c:v>
                </c:pt>
                <c:pt idx="556">
                  <c:v>18</c:v>
                </c:pt>
                <c:pt idx="557">
                  <c:v>18</c:v>
                </c:pt>
                <c:pt idx="558">
                  <c:v>18</c:v>
                </c:pt>
                <c:pt idx="559">
                  <c:v>18</c:v>
                </c:pt>
                <c:pt idx="560">
                  <c:v>18</c:v>
                </c:pt>
                <c:pt idx="561">
                  <c:v>18</c:v>
                </c:pt>
                <c:pt idx="562">
                  <c:v>18</c:v>
                </c:pt>
                <c:pt idx="563">
                  <c:v>18</c:v>
                </c:pt>
                <c:pt idx="564">
                  <c:v>18</c:v>
                </c:pt>
                <c:pt idx="565">
                  <c:v>18</c:v>
                </c:pt>
                <c:pt idx="566">
                  <c:v>18</c:v>
                </c:pt>
                <c:pt idx="567">
                  <c:v>18</c:v>
                </c:pt>
                <c:pt idx="568">
                  <c:v>18</c:v>
                </c:pt>
                <c:pt idx="569">
                  <c:v>18</c:v>
                </c:pt>
                <c:pt idx="570">
                  <c:v>18</c:v>
                </c:pt>
                <c:pt idx="571">
                  <c:v>18</c:v>
                </c:pt>
                <c:pt idx="572">
                  <c:v>18</c:v>
                </c:pt>
                <c:pt idx="573">
                  <c:v>18</c:v>
                </c:pt>
                <c:pt idx="574">
                  <c:v>18</c:v>
                </c:pt>
                <c:pt idx="575">
                  <c:v>18</c:v>
                </c:pt>
                <c:pt idx="576">
                  <c:v>18</c:v>
                </c:pt>
                <c:pt idx="577">
                  <c:v>18</c:v>
                </c:pt>
                <c:pt idx="578">
                  <c:v>18</c:v>
                </c:pt>
                <c:pt idx="579">
                  <c:v>18</c:v>
                </c:pt>
                <c:pt idx="580">
                  <c:v>18</c:v>
                </c:pt>
                <c:pt idx="581">
                  <c:v>18</c:v>
                </c:pt>
                <c:pt idx="582">
                  <c:v>18</c:v>
                </c:pt>
                <c:pt idx="583">
                  <c:v>18</c:v>
                </c:pt>
                <c:pt idx="584">
                  <c:v>18</c:v>
                </c:pt>
                <c:pt idx="585">
                  <c:v>18</c:v>
                </c:pt>
                <c:pt idx="586">
                  <c:v>18</c:v>
                </c:pt>
                <c:pt idx="587">
                  <c:v>18</c:v>
                </c:pt>
                <c:pt idx="588">
                  <c:v>18</c:v>
                </c:pt>
                <c:pt idx="589">
                  <c:v>18</c:v>
                </c:pt>
                <c:pt idx="590">
                  <c:v>18</c:v>
                </c:pt>
                <c:pt idx="591">
                  <c:v>18</c:v>
                </c:pt>
                <c:pt idx="592">
                  <c:v>18</c:v>
                </c:pt>
                <c:pt idx="593">
                  <c:v>18</c:v>
                </c:pt>
                <c:pt idx="594">
                  <c:v>18</c:v>
                </c:pt>
                <c:pt idx="595">
                  <c:v>18</c:v>
                </c:pt>
                <c:pt idx="596">
                  <c:v>18</c:v>
                </c:pt>
                <c:pt idx="597">
                  <c:v>18</c:v>
                </c:pt>
                <c:pt idx="598">
                  <c:v>18</c:v>
                </c:pt>
                <c:pt idx="599">
                  <c:v>18</c:v>
                </c:pt>
                <c:pt idx="600">
                  <c:v>18</c:v>
                </c:pt>
                <c:pt idx="601">
                  <c:v>18</c:v>
                </c:pt>
                <c:pt idx="602">
                  <c:v>18</c:v>
                </c:pt>
                <c:pt idx="603">
                  <c:v>18</c:v>
                </c:pt>
                <c:pt idx="604">
                  <c:v>18</c:v>
                </c:pt>
                <c:pt idx="605">
                  <c:v>18</c:v>
                </c:pt>
                <c:pt idx="606">
                  <c:v>18</c:v>
                </c:pt>
                <c:pt idx="607">
                  <c:v>18</c:v>
                </c:pt>
                <c:pt idx="608">
                  <c:v>18</c:v>
                </c:pt>
                <c:pt idx="609">
                  <c:v>18</c:v>
                </c:pt>
                <c:pt idx="610">
                  <c:v>18</c:v>
                </c:pt>
                <c:pt idx="611">
                  <c:v>18</c:v>
                </c:pt>
                <c:pt idx="612">
                  <c:v>18</c:v>
                </c:pt>
                <c:pt idx="613">
                  <c:v>18</c:v>
                </c:pt>
                <c:pt idx="614">
                  <c:v>18</c:v>
                </c:pt>
                <c:pt idx="615">
                  <c:v>18</c:v>
                </c:pt>
                <c:pt idx="616">
                  <c:v>18</c:v>
                </c:pt>
                <c:pt idx="617">
                  <c:v>18</c:v>
                </c:pt>
                <c:pt idx="618">
                  <c:v>18</c:v>
                </c:pt>
                <c:pt idx="619">
                  <c:v>18</c:v>
                </c:pt>
                <c:pt idx="620">
                  <c:v>18</c:v>
                </c:pt>
                <c:pt idx="621">
                  <c:v>18</c:v>
                </c:pt>
                <c:pt idx="622">
                  <c:v>18</c:v>
                </c:pt>
                <c:pt idx="623">
                  <c:v>18</c:v>
                </c:pt>
                <c:pt idx="624">
                  <c:v>18</c:v>
                </c:pt>
                <c:pt idx="625">
                  <c:v>18</c:v>
                </c:pt>
                <c:pt idx="626">
                  <c:v>18</c:v>
                </c:pt>
                <c:pt idx="627">
                  <c:v>18</c:v>
                </c:pt>
                <c:pt idx="628">
                  <c:v>18</c:v>
                </c:pt>
                <c:pt idx="629">
                  <c:v>18</c:v>
                </c:pt>
                <c:pt idx="630">
                  <c:v>18</c:v>
                </c:pt>
                <c:pt idx="631">
                  <c:v>18</c:v>
                </c:pt>
                <c:pt idx="632">
                  <c:v>18</c:v>
                </c:pt>
                <c:pt idx="633">
                  <c:v>18</c:v>
                </c:pt>
                <c:pt idx="634">
                  <c:v>18</c:v>
                </c:pt>
                <c:pt idx="635">
                  <c:v>18</c:v>
                </c:pt>
                <c:pt idx="636">
                  <c:v>18</c:v>
                </c:pt>
                <c:pt idx="637">
                  <c:v>18</c:v>
                </c:pt>
                <c:pt idx="638">
                  <c:v>18</c:v>
                </c:pt>
                <c:pt idx="639">
                  <c:v>18</c:v>
                </c:pt>
                <c:pt idx="640">
                  <c:v>18</c:v>
                </c:pt>
                <c:pt idx="641">
                  <c:v>18</c:v>
                </c:pt>
                <c:pt idx="642">
                  <c:v>18</c:v>
                </c:pt>
                <c:pt idx="643">
                  <c:v>18</c:v>
                </c:pt>
                <c:pt idx="644">
                  <c:v>18</c:v>
                </c:pt>
                <c:pt idx="645">
                  <c:v>18</c:v>
                </c:pt>
                <c:pt idx="646">
                  <c:v>18</c:v>
                </c:pt>
                <c:pt idx="647">
                  <c:v>18</c:v>
                </c:pt>
                <c:pt idx="648">
                  <c:v>18</c:v>
                </c:pt>
                <c:pt idx="649">
                  <c:v>18</c:v>
                </c:pt>
                <c:pt idx="650">
                  <c:v>18</c:v>
                </c:pt>
                <c:pt idx="651">
                  <c:v>18</c:v>
                </c:pt>
                <c:pt idx="652">
                  <c:v>18</c:v>
                </c:pt>
                <c:pt idx="653">
                  <c:v>18</c:v>
                </c:pt>
                <c:pt idx="654">
                  <c:v>18</c:v>
                </c:pt>
                <c:pt idx="655">
                  <c:v>18</c:v>
                </c:pt>
                <c:pt idx="656">
                  <c:v>18</c:v>
                </c:pt>
                <c:pt idx="657">
                  <c:v>18</c:v>
                </c:pt>
                <c:pt idx="658">
                  <c:v>18</c:v>
                </c:pt>
                <c:pt idx="659">
                  <c:v>18</c:v>
                </c:pt>
                <c:pt idx="660">
                  <c:v>18</c:v>
                </c:pt>
                <c:pt idx="661">
                  <c:v>18</c:v>
                </c:pt>
                <c:pt idx="662">
                  <c:v>18</c:v>
                </c:pt>
                <c:pt idx="663">
                  <c:v>18</c:v>
                </c:pt>
                <c:pt idx="664">
                  <c:v>18</c:v>
                </c:pt>
                <c:pt idx="665">
                  <c:v>18</c:v>
                </c:pt>
                <c:pt idx="666">
                  <c:v>18</c:v>
                </c:pt>
                <c:pt idx="667">
                  <c:v>18</c:v>
                </c:pt>
                <c:pt idx="668">
                  <c:v>18</c:v>
                </c:pt>
                <c:pt idx="669">
                  <c:v>18</c:v>
                </c:pt>
                <c:pt idx="670">
                  <c:v>18</c:v>
                </c:pt>
                <c:pt idx="671">
                  <c:v>18</c:v>
                </c:pt>
                <c:pt idx="672">
                  <c:v>18</c:v>
                </c:pt>
                <c:pt idx="673">
                  <c:v>18</c:v>
                </c:pt>
                <c:pt idx="674">
                  <c:v>18</c:v>
                </c:pt>
                <c:pt idx="675">
                  <c:v>18</c:v>
                </c:pt>
                <c:pt idx="676">
                  <c:v>18</c:v>
                </c:pt>
                <c:pt idx="677">
                  <c:v>18</c:v>
                </c:pt>
                <c:pt idx="678">
                  <c:v>18</c:v>
                </c:pt>
                <c:pt idx="679">
                  <c:v>18</c:v>
                </c:pt>
                <c:pt idx="680">
                  <c:v>18</c:v>
                </c:pt>
                <c:pt idx="681">
                  <c:v>18</c:v>
                </c:pt>
                <c:pt idx="682">
                  <c:v>18</c:v>
                </c:pt>
                <c:pt idx="683">
                  <c:v>18</c:v>
                </c:pt>
                <c:pt idx="684">
                  <c:v>18</c:v>
                </c:pt>
                <c:pt idx="685">
                  <c:v>18</c:v>
                </c:pt>
                <c:pt idx="686">
                  <c:v>18</c:v>
                </c:pt>
                <c:pt idx="687">
                  <c:v>18</c:v>
                </c:pt>
                <c:pt idx="688">
                  <c:v>18</c:v>
                </c:pt>
                <c:pt idx="689">
                  <c:v>18</c:v>
                </c:pt>
                <c:pt idx="690">
                  <c:v>18</c:v>
                </c:pt>
                <c:pt idx="691">
                  <c:v>18</c:v>
                </c:pt>
                <c:pt idx="692">
                  <c:v>18</c:v>
                </c:pt>
                <c:pt idx="693">
                  <c:v>18</c:v>
                </c:pt>
                <c:pt idx="694">
                  <c:v>18</c:v>
                </c:pt>
                <c:pt idx="695">
                  <c:v>18</c:v>
                </c:pt>
                <c:pt idx="696">
                  <c:v>18</c:v>
                </c:pt>
                <c:pt idx="697">
                  <c:v>18</c:v>
                </c:pt>
                <c:pt idx="698">
                  <c:v>18</c:v>
                </c:pt>
                <c:pt idx="699">
                  <c:v>18</c:v>
                </c:pt>
                <c:pt idx="700">
                  <c:v>18</c:v>
                </c:pt>
                <c:pt idx="701">
                  <c:v>18</c:v>
                </c:pt>
                <c:pt idx="702">
                  <c:v>18</c:v>
                </c:pt>
                <c:pt idx="703">
                  <c:v>18</c:v>
                </c:pt>
                <c:pt idx="704">
                  <c:v>18</c:v>
                </c:pt>
                <c:pt idx="705">
                  <c:v>18</c:v>
                </c:pt>
                <c:pt idx="706">
                  <c:v>18</c:v>
                </c:pt>
                <c:pt idx="707">
                  <c:v>18</c:v>
                </c:pt>
                <c:pt idx="708">
                  <c:v>18</c:v>
                </c:pt>
                <c:pt idx="709">
                  <c:v>18</c:v>
                </c:pt>
                <c:pt idx="710">
                  <c:v>18</c:v>
                </c:pt>
                <c:pt idx="711">
                  <c:v>18</c:v>
                </c:pt>
                <c:pt idx="712">
                  <c:v>18</c:v>
                </c:pt>
                <c:pt idx="713">
                  <c:v>18</c:v>
                </c:pt>
                <c:pt idx="714">
                  <c:v>18</c:v>
                </c:pt>
                <c:pt idx="715">
                  <c:v>18</c:v>
                </c:pt>
                <c:pt idx="716">
                  <c:v>18</c:v>
                </c:pt>
                <c:pt idx="717">
                  <c:v>18</c:v>
                </c:pt>
                <c:pt idx="718">
                  <c:v>18</c:v>
                </c:pt>
                <c:pt idx="719">
                  <c:v>18</c:v>
                </c:pt>
                <c:pt idx="720">
                  <c:v>18</c:v>
                </c:pt>
                <c:pt idx="721">
                  <c:v>18</c:v>
                </c:pt>
                <c:pt idx="722">
                  <c:v>18</c:v>
                </c:pt>
                <c:pt idx="723">
                  <c:v>18</c:v>
                </c:pt>
                <c:pt idx="724">
                  <c:v>18</c:v>
                </c:pt>
                <c:pt idx="725">
                  <c:v>18</c:v>
                </c:pt>
                <c:pt idx="726">
                  <c:v>18</c:v>
                </c:pt>
                <c:pt idx="727">
                  <c:v>18</c:v>
                </c:pt>
                <c:pt idx="728">
                  <c:v>18</c:v>
                </c:pt>
                <c:pt idx="729">
                  <c:v>18</c:v>
                </c:pt>
                <c:pt idx="730">
                  <c:v>18</c:v>
                </c:pt>
                <c:pt idx="731">
                  <c:v>18</c:v>
                </c:pt>
                <c:pt idx="732">
                  <c:v>18</c:v>
                </c:pt>
                <c:pt idx="733">
                  <c:v>18</c:v>
                </c:pt>
                <c:pt idx="734">
                  <c:v>18</c:v>
                </c:pt>
                <c:pt idx="735">
                  <c:v>18</c:v>
                </c:pt>
                <c:pt idx="736">
                  <c:v>18</c:v>
                </c:pt>
                <c:pt idx="737">
                  <c:v>18</c:v>
                </c:pt>
                <c:pt idx="738">
                  <c:v>18</c:v>
                </c:pt>
                <c:pt idx="739">
                  <c:v>18</c:v>
                </c:pt>
                <c:pt idx="740">
                  <c:v>18</c:v>
                </c:pt>
                <c:pt idx="741">
                  <c:v>18</c:v>
                </c:pt>
                <c:pt idx="742">
                  <c:v>18</c:v>
                </c:pt>
                <c:pt idx="743">
                  <c:v>18</c:v>
                </c:pt>
                <c:pt idx="744">
                  <c:v>18</c:v>
                </c:pt>
                <c:pt idx="745">
                  <c:v>18</c:v>
                </c:pt>
                <c:pt idx="746">
                  <c:v>18</c:v>
                </c:pt>
                <c:pt idx="747">
                  <c:v>18</c:v>
                </c:pt>
                <c:pt idx="748">
                  <c:v>18</c:v>
                </c:pt>
                <c:pt idx="749">
                  <c:v>18</c:v>
                </c:pt>
                <c:pt idx="750">
                  <c:v>18</c:v>
                </c:pt>
                <c:pt idx="751">
                  <c:v>18</c:v>
                </c:pt>
                <c:pt idx="752">
                  <c:v>18</c:v>
                </c:pt>
                <c:pt idx="753">
                  <c:v>18</c:v>
                </c:pt>
                <c:pt idx="754">
                  <c:v>18</c:v>
                </c:pt>
                <c:pt idx="755">
                  <c:v>18</c:v>
                </c:pt>
                <c:pt idx="756">
                  <c:v>18</c:v>
                </c:pt>
                <c:pt idx="757">
                  <c:v>18</c:v>
                </c:pt>
                <c:pt idx="758">
                  <c:v>18</c:v>
                </c:pt>
                <c:pt idx="759">
                  <c:v>18</c:v>
                </c:pt>
                <c:pt idx="760">
                  <c:v>18</c:v>
                </c:pt>
                <c:pt idx="761">
                  <c:v>18</c:v>
                </c:pt>
                <c:pt idx="762">
                  <c:v>18</c:v>
                </c:pt>
                <c:pt idx="763">
                  <c:v>18</c:v>
                </c:pt>
                <c:pt idx="764">
                  <c:v>18</c:v>
                </c:pt>
                <c:pt idx="765">
                  <c:v>18</c:v>
                </c:pt>
                <c:pt idx="766">
                  <c:v>18</c:v>
                </c:pt>
                <c:pt idx="767">
                  <c:v>18</c:v>
                </c:pt>
                <c:pt idx="768">
                  <c:v>18</c:v>
                </c:pt>
                <c:pt idx="769">
                  <c:v>18</c:v>
                </c:pt>
                <c:pt idx="770">
                  <c:v>18</c:v>
                </c:pt>
                <c:pt idx="771">
                  <c:v>18</c:v>
                </c:pt>
                <c:pt idx="772">
                  <c:v>18</c:v>
                </c:pt>
                <c:pt idx="773">
                  <c:v>18</c:v>
                </c:pt>
                <c:pt idx="774">
                  <c:v>18</c:v>
                </c:pt>
                <c:pt idx="775">
                  <c:v>18</c:v>
                </c:pt>
                <c:pt idx="776">
                  <c:v>18</c:v>
                </c:pt>
                <c:pt idx="777">
                  <c:v>18</c:v>
                </c:pt>
                <c:pt idx="778">
                  <c:v>18</c:v>
                </c:pt>
                <c:pt idx="779">
                  <c:v>18</c:v>
                </c:pt>
                <c:pt idx="780">
                  <c:v>18</c:v>
                </c:pt>
                <c:pt idx="781">
                  <c:v>18</c:v>
                </c:pt>
                <c:pt idx="782">
                  <c:v>18</c:v>
                </c:pt>
                <c:pt idx="783">
                  <c:v>18</c:v>
                </c:pt>
                <c:pt idx="784">
                  <c:v>18</c:v>
                </c:pt>
                <c:pt idx="785">
                  <c:v>18</c:v>
                </c:pt>
                <c:pt idx="786">
                  <c:v>18</c:v>
                </c:pt>
                <c:pt idx="787">
                  <c:v>18</c:v>
                </c:pt>
                <c:pt idx="788">
                  <c:v>18</c:v>
                </c:pt>
                <c:pt idx="789">
                  <c:v>18</c:v>
                </c:pt>
                <c:pt idx="790">
                  <c:v>18</c:v>
                </c:pt>
                <c:pt idx="791">
                  <c:v>18</c:v>
                </c:pt>
                <c:pt idx="792">
                  <c:v>18</c:v>
                </c:pt>
                <c:pt idx="793">
                  <c:v>18</c:v>
                </c:pt>
                <c:pt idx="794">
                  <c:v>18</c:v>
                </c:pt>
                <c:pt idx="795">
                  <c:v>18</c:v>
                </c:pt>
                <c:pt idx="796">
                  <c:v>18</c:v>
                </c:pt>
                <c:pt idx="797">
                  <c:v>18</c:v>
                </c:pt>
                <c:pt idx="798">
                  <c:v>18</c:v>
                </c:pt>
                <c:pt idx="799">
                  <c:v>18</c:v>
                </c:pt>
                <c:pt idx="800">
                  <c:v>18</c:v>
                </c:pt>
                <c:pt idx="801">
                  <c:v>18</c:v>
                </c:pt>
                <c:pt idx="802">
                  <c:v>18</c:v>
                </c:pt>
                <c:pt idx="803">
                  <c:v>18</c:v>
                </c:pt>
                <c:pt idx="804">
                  <c:v>18</c:v>
                </c:pt>
                <c:pt idx="805">
                  <c:v>18</c:v>
                </c:pt>
                <c:pt idx="806">
                  <c:v>18</c:v>
                </c:pt>
                <c:pt idx="807">
                  <c:v>18</c:v>
                </c:pt>
                <c:pt idx="808">
                  <c:v>18</c:v>
                </c:pt>
                <c:pt idx="809">
                  <c:v>18</c:v>
                </c:pt>
                <c:pt idx="810">
                  <c:v>18</c:v>
                </c:pt>
                <c:pt idx="811">
                  <c:v>18</c:v>
                </c:pt>
                <c:pt idx="812">
                  <c:v>18</c:v>
                </c:pt>
                <c:pt idx="813">
                  <c:v>18</c:v>
                </c:pt>
                <c:pt idx="814">
                  <c:v>18</c:v>
                </c:pt>
                <c:pt idx="815">
                  <c:v>18</c:v>
                </c:pt>
                <c:pt idx="816">
                  <c:v>18</c:v>
                </c:pt>
                <c:pt idx="817">
                  <c:v>18</c:v>
                </c:pt>
                <c:pt idx="818">
                  <c:v>18</c:v>
                </c:pt>
                <c:pt idx="819">
                  <c:v>18</c:v>
                </c:pt>
                <c:pt idx="820">
                  <c:v>18</c:v>
                </c:pt>
                <c:pt idx="821">
                  <c:v>18</c:v>
                </c:pt>
                <c:pt idx="822">
                  <c:v>18</c:v>
                </c:pt>
                <c:pt idx="823">
                  <c:v>18</c:v>
                </c:pt>
                <c:pt idx="824">
                  <c:v>18</c:v>
                </c:pt>
                <c:pt idx="825">
                  <c:v>18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C44F-4D7E-94D0-D72D43CBE92F}"/>
            </c:ext>
          </c:extLst>
        </c:ser>
        <c:ser>
          <c:idx val="2"/>
          <c:order val="2"/>
          <c:tx>
            <c:v>12%</c:v>
          </c:tx>
          <c:spPr>
            <a:ln w="31750" cap="rnd">
              <a:solidFill>
                <a:srgbClr val="FFC000"/>
              </a:solidFill>
              <a:round/>
            </a:ln>
            <a:effectLst/>
          </c:spPr>
          <c:marker>
            <c:symbol val="none"/>
          </c:marker>
          <c:xVal>
            <c:numRef>
              <c:f>IRLTLT01ZAM156N!$C$2:$C$827</c:f>
              <c:numCache>
                <c:formatCode>General</c:formatCode>
                <c:ptCount val="826"/>
                <c:pt idx="0">
                  <c:v>1957</c:v>
                </c:pt>
                <c:pt idx="1">
                  <c:v>1957</c:v>
                </c:pt>
                <c:pt idx="2">
                  <c:v>1957</c:v>
                </c:pt>
                <c:pt idx="3">
                  <c:v>1957</c:v>
                </c:pt>
                <c:pt idx="4">
                  <c:v>1957</c:v>
                </c:pt>
                <c:pt idx="5">
                  <c:v>1957</c:v>
                </c:pt>
                <c:pt idx="6">
                  <c:v>1957</c:v>
                </c:pt>
                <c:pt idx="7">
                  <c:v>1957</c:v>
                </c:pt>
                <c:pt idx="8">
                  <c:v>1957</c:v>
                </c:pt>
                <c:pt idx="9">
                  <c:v>1957</c:v>
                </c:pt>
                <c:pt idx="10">
                  <c:v>1957</c:v>
                </c:pt>
                <c:pt idx="11">
                  <c:v>1957</c:v>
                </c:pt>
                <c:pt idx="12">
                  <c:v>1958</c:v>
                </c:pt>
                <c:pt idx="13">
                  <c:v>1958</c:v>
                </c:pt>
                <c:pt idx="14">
                  <c:v>1958</c:v>
                </c:pt>
                <c:pt idx="15">
                  <c:v>1958</c:v>
                </c:pt>
                <c:pt idx="16">
                  <c:v>1958</c:v>
                </c:pt>
                <c:pt idx="17">
                  <c:v>1958</c:v>
                </c:pt>
                <c:pt idx="18">
                  <c:v>1958</c:v>
                </c:pt>
                <c:pt idx="19">
                  <c:v>1958</c:v>
                </c:pt>
                <c:pt idx="20">
                  <c:v>1958</c:v>
                </c:pt>
                <c:pt idx="21">
                  <c:v>1958</c:v>
                </c:pt>
                <c:pt idx="22">
                  <c:v>1958</c:v>
                </c:pt>
                <c:pt idx="23">
                  <c:v>1958</c:v>
                </c:pt>
                <c:pt idx="24">
                  <c:v>1959</c:v>
                </c:pt>
                <c:pt idx="25">
                  <c:v>1959</c:v>
                </c:pt>
                <c:pt idx="26">
                  <c:v>1959</c:v>
                </c:pt>
                <c:pt idx="27">
                  <c:v>1959</c:v>
                </c:pt>
                <c:pt idx="28">
                  <c:v>1959</c:v>
                </c:pt>
                <c:pt idx="29">
                  <c:v>1959</c:v>
                </c:pt>
                <c:pt idx="30">
                  <c:v>1959</c:v>
                </c:pt>
                <c:pt idx="31">
                  <c:v>1959</c:v>
                </c:pt>
                <c:pt idx="32">
                  <c:v>1959</c:v>
                </c:pt>
                <c:pt idx="33">
                  <c:v>1959</c:v>
                </c:pt>
                <c:pt idx="34">
                  <c:v>1959</c:v>
                </c:pt>
                <c:pt idx="35">
                  <c:v>1959</c:v>
                </c:pt>
                <c:pt idx="36">
                  <c:v>1960</c:v>
                </c:pt>
                <c:pt idx="37">
                  <c:v>1960</c:v>
                </c:pt>
                <c:pt idx="38">
                  <c:v>1960</c:v>
                </c:pt>
                <c:pt idx="39">
                  <c:v>1960</c:v>
                </c:pt>
                <c:pt idx="40">
                  <c:v>1960</c:v>
                </c:pt>
                <c:pt idx="41">
                  <c:v>1960</c:v>
                </c:pt>
                <c:pt idx="42">
                  <c:v>1960</c:v>
                </c:pt>
                <c:pt idx="43">
                  <c:v>1960</c:v>
                </c:pt>
                <c:pt idx="44">
                  <c:v>1960</c:v>
                </c:pt>
                <c:pt idx="45">
                  <c:v>1960</c:v>
                </c:pt>
                <c:pt idx="46">
                  <c:v>1960</c:v>
                </c:pt>
                <c:pt idx="47">
                  <c:v>1960</c:v>
                </c:pt>
                <c:pt idx="48">
                  <c:v>1961</c:v>
                </c:pt>
                <c:pt idx="49">
                  <c:v>1961</c:v>
                </c:pt>
                <c:pt idx="50">
                  <c:v>1961</c:v>
                </c:pt>
                <c:pt idx="51">
                  <c:v>1961</c:v>
                </c:pt>
                <c:pt idx="52">
                  <c:v>1961</c:v>
                </c:pt>
                <c:pt idx="53">
                  <c:v>1961</c:v>
                </c:pt>
                <c:pt idx="54">
                  <c:v>1961</c:v>
                </c:pt>
                <c:pt idx="55">
                  <c:v>1961</c:v>
                </c:pt>
                <c:pt idx="56">
                  <c:v>1961</c:v>
                </c:pt>
                <c:pt idx="57">
                  <c:v>1961</c:v>
                </c:pt>
                <c:pt idx="58">
                  <c:v>1961</c:v>
                </c:pt>
                <c:pt idx="59">
                  <c:v>1961</c:v>
                </c:pt>
                <c:pt idx="60">
                  <c:v>1962</c:v>
                </c:pt>
                <c:pt idx="61">
                  <c:v>1962</c:v>
                </c:pt>
                <c:pt idx="62">
                  <c:v>1962</c:v>
                </c:pt>
                <c:pt idx="63">
                  <c:v>1962</c:v>
                </c:pt>
                <c:pt idx="64">
                  <c:v>1962</c:v>
                </c:pt>
                <c:pt idx="65">
                  <c:v>1962</c:v>
                </c:pt>
                <c:pt idx="66">
                  <c:v>1962</c:v>
                </c:pt>
                <c:pt idx="67">
                  <c:v>1962</c:v>
                </c:pt>
                <c:pt idx="68">
                  <c:v>1962</c:v>
                </c:pt>
                <c:pt idx="69">
                  <c:v>1962</c:v>
                </c:pt>
                <c:pt idx="70">
                  <c:v>1962</c:v>
                </c:pt>
                <c:pt idx="71">
                  <c:v>1962</c:v>
                </c:pt>
                <c:pt idx="72">
                  <c:v>1963</c:v>
                </c:pt>
                <c:pt idx="73">
                  <c:v>1963</c:v>
                </c:pt>
                <c:pt idx="74">
                  <c:v>1963</c:v>
                </c:pt>
                <c:pt idx="75">
                  <c:v>1963</c:v>
                </c:pt>
                <c:pt idx="76">
                  <c:v>1963</c:v>
                </c:pt>
                <c:pt idx="77">
                  <c:v>1963</c:v>
                </c:pt>
                <c:pt idx="78">
                  <c:v>1963</c:v>
                </c:pt>
                <c:pt idx="79">
                  <c:v>1963</c:v>
                </c:pt>
                <c:pt idx="80">
                  <c:v>1963</c:v>
                </c:pt>
                <c:pt idx="81">
                  <c:v>1963</c:v>
                </c:pt>
                <c:pt idx="82">
                  <c:v>1963</c:v>
                </c:pt>
                <c:pt idx="83">
                  <c:v>1963</c:v>
                </c:pt>
                <c:pt idx="84">
                  <c:v>1964</c:v>
                </c:pt>
                <c:pt idx="85">
                  <c:v>1964</c:v>
                </c:pt>
                <c:pt idx="86">
                  <c:v>1964</c:v>
                </c:pt>
                <c:pt idx="87">
                  <c:v>1964</c:v>
                </c:pt>
                <c:pt idx="88">
                  <c:v>1964</c:v>
                </c:pt>
                <c:pt idx="89">
                  <c:v>1964</c:v>
                </c:pt>
                <c:pt idx="90">
                  <c:v>1964</c:v>
                </c:pt>
                <c:pt idx="91">
                  <c:v>1964</c:v>
                </c:pt>
                <c:pt idx="92">
                  <c:v>1964</c:v>
                </c:pt>
                <c:pt idx="93">
                  <c:v>1964</c:v>
                </c:pt>
                <c:pt idx="94">
                  <c:v>1964</c:v>
                </c:pt>
                <c:pt idx="95">
                  <c:v>1964</c:v>
                </c:pt>
                <c:pt idx="96">
                  <c:v>1965</c:v>
                </c:pt>
                <c:pt idx="97">
                  <c:v>1965</c:v>
                </c:pt>
                <c:pt idx="98">
                  <c:v>1965</c:v>
                </c:pt>
                <c:pt idx="99">
                  <c:v>1965</c:v>
                </c:pt>
                <c:pt idx="100">
                  <c:v>1965</c:v>
                </c:pt>
                <c:pt idx="101">
                  <c:v>1965</c:v>
                </c:pt>
                <c:pt idx="102">
                  <c:v>1965</c:v>
                </c:pt>
                <c:pt idx="103">
                  <c:v>1965</c:v>
                </c:pt>
                <c:pt idx="104">
                  <c:v>1965</c:v>
                </c:pt>
                <c:pt idx="105">
                  <c:v>1965</c:v>
                </c:pt>
                <c:pt idx="106">
                  <c:v>1965</c:v>
                </c:pt>
                <c:pt idx="107">
                  <c:v>1965</c:v>
                </c:pt>
                <c:pt idx="108">
                  <c:v>1966</c:v>
                </c:pt>
                <c:pt idx="109">
                  <c:v>1966</c:v>
                </c:pt>
                <c:pt idx="110">
                  <c:v>1966</c:v>
                </c:pt>
                <c:pt idx="111">
                  <c:v>1966</c:v>
                </c:pt>
                <c:pt idx="112">
                  <c:v>1966</c:v>
                </c:pt>
                <c:pt idx="113">
                  <c:v>1966</c:v>
                </c:pt>
                <c:pt idx="114">
                  <c:v>1966</c:v>
                </c:pt>
                <c:pt idx="115">
                  <c:v>1966</c:v>
                </c:pt>
                <c:pt idx="116">
                  <c:v>1966</c:v>
                </c:pt>
                <c:pt idx="117">
                  <c:v>1966</c:v>
                </c:pt>
                <c:pt idx="118">
                  <c:v>1966</c:v>
                </c:pt>
                <c:pt idx="119">
                  <c:v>1966</c:v>
                </c:pt>
                <c:pt idx="120">
                  <c:v>1967</c:v>
                </c:pt>
                <c:pt idx="121">
                  <c:v>1967</c:v>
                </c:pt>
                <c:pt idx="122">
                  <c:v>1967</c:v>
                </c:pt>
                <c:pt idx="123">
                  <c:v>1967</c:v>
                </c:pt>
                <c:pt idx="124">
                  <c:v>1967</c:v>
                </c:pt>
                <c:pt idx="125">
                  <c:v>1967</c:v>
                </c:pt>
                <c:pt idx="126">
                  <c:v>1967</c:v>
                </c:pt>
                <c:pt idx="127">
                  <c:v>1967</c:v>
                </c:pt>
                <c:pt idx="128">
                  <c:v>1967</c:v>
                </c:pt>
                <c:pt idx="129">
                  <c:v>1967</c:v>
                </c:pt>
                <c:pt idx="130">
                  <c:v>1967</c:v>
                </c:pt>
                <c:pt idx="131">
                  <c:v>1967</c:v>
                </c:pt>
                <c:pt idx="132">
                  <c:v>1968</c:v>
                </c:pt>
                <c:pt idx="133">
                  <c:v>1968</c:v>
                </c:pt>
                <c:pt idx="134">
                  <c:v>1968</c:v>
                </c:pt>
                <c:pt idx="135">
                  <c:v>1968</c:v>
                </c:pt>
                <c:pt idx="136">
                  <c:v>1968</c:v>
                </c:pt>
                <c:pt idx="137">
                  <c:v>1968</c:v>
                </c:pt>
                <c:pt idx="138">
                  <c:v>1968</c:v>
                </c:pt>
                <c:pt idx="139">
                  <c:v>1968</c:v>
                </c:pt>
                <c:pt idx="140">
                  <c:v>1968</c:v>
                </c:pt>
                <c:pt idx="141">
                  <c:v>1968</c:v>
                </c:pt>
                <c:pt idx="142">
                  <c:v>1968</c:v>
                </c:pt>
                <c:pt idx="143">
                  <c:v>1968</c:v>
                </c:pt>
                <c:pt idx="144">
                  <c:v>1969</c:v>
                </c:pt>
                <c:pt idx="145">
                  <c:v>1969</c:v>
                </c:pt>
                <c:pt idx="146">
                  <c:v>1969</c:v>
                </c:pt>
                <c:pt idx="147">
                  <c:v>1969</c:v>
                </c:pt>
                <c:pt idx="148">
                  <c:v>1969</c:v>
                </c:pt>
                <c:pt idx="149">
                  <c:v>1969</c:v>
                </c:pt>
                <c:pt idx="150">
                  <c:v>1969</c:v>
                </c:pt>
                <c:pt idx="151">
                  <c:v>1969</c:v>
                </c:pt>
                <c:pt idx="152">
                  <c:v>1969</c:v>
                </c:pt>
                <c:pt idx="153">
                  <c:v>1969</c:v>
                </c:pt>
                <c:pt idx="154">
                  <c:v>1969</c:v>
                </c:pt>
                <c:pt idx="155">
                  <c:v>1969</c:v>
                </c:pt>
                <c:pt idx="156">
                  <c:v>1970</c:v>
                </c:pt>
                <c:pt idx="157">
                  <c:v>1970</c:v>
                </c:pt>
                <c:pt idx="158">
                  <c:v>1970</c:v>
                </c:pt>
                <c:pt idx="159">
                  <c:v>1970</c:v>
                </c:pt>
                <c:pt idx="160">
                  <c:v>1970</c:v>
                </c:pt>
                <c:pt idx="161">
                  <c:v>1970</c:v>
                </c:pt>
                <c:pt idx="162">
                  <c:v>1970</c:v>
                </c:pt>
                <c:pt idx="163">
                  <c:v>1970</c:v>
                </c:pt>
                <c:pt idx="164">
                  <c:v>1970</c:v>
                </c:pt>
                <c:pt idx="165">
                  <c:v>1970</c:v>
                </c:pt>
                <c:pt idx="166">
                  <c:v>1970</c:v>
                </c:pt>
                <c:pt idx="167">
                  <c:v>1970</c:v>
                </c:pt>
                <c:pt idx="168">
                  <c:v>1971</c:v>
                </c:pt>
                <c:pt idx="169">
                  <c:v>1971</c:v>
                </c:pt>
                <c:pt idx="170">
                  <c:v>1971</c:v>
                </c:pt>
                <c:pt idx="171">
                  <c:v>1971</c:v>
                </c:pt>
                <c:pt idx="172">
                  <c:v>1971</c:v>
                </c:pt>
                <c:pt idx="173">
                  <c:v>1971</c:v>
                </c:pt>
                <c:pt idx="174">
                  <c:v>1971</c:v>
                </c:pt>
                <c:pt idx="175">
                  <c:v>1971</c:v>
                </c:pt>
                <c:pt idx="176">
                  <c:v>1971</c:v>
                </c:pt>
                <c:pt idx="177">
                  <c:v>1971</c:v>
                </c:pt>
                <c:pt idx="178">
                  <c:v>1971</c:v>
                </c:pt>
                <c:pt idx="179">
                  <c:v>1971</c:v>
                </c:pt>
                <c:pt idx="180">
                  <c:v>1972</c:v>
                </c:pt>
                <c:pt idx="181">
                  <c:v>1972</c:v>
                </c:pt>
                <c:pt idx="182">
                  <c:v>1972</c:v>
                </c:pt>
                <c:pt idx="183">
                  <c:v>1972</c:v>
                </c:pt>
                <c:pt idx="184">
                  <c:v>1972</c:v>
                </c:pt>
                <c:pt idx="185">
                  <c:v>1972</c:v>
                </c:pt>
                <c:pt idx="186">
                  <c:v>1972</c:v>
                </c:pt>
                <c:pt idx="187">
                  <c:v>1972</c:v>
                </c:pt>
                <c:pt idx="188">
                  <c:v>1972</c:v>
                </c:pt>
                <c:pt idx="189">
                  <c:v>1972</c:v>
                </c:pt>
                <c:pt idx="190">
                  <c:v>1972</c:v>
                </c:pt>
                <c:pt idx="191">
                  <c:v>1972</c:v>
                </c:pt>
                <c:pt idx="192">
                  <c:v>1973</c:v>
                </c:pt>
                <c:pt idx="193">
                  <c:v>1973</c:v>
                </c:pt>
                <c:pt idx="194">
                  <c:v>1973</c:v>
                </c:pt>
                <c:pt idx="195">
                  <c:v>1973</c:v>
                </c:pt>
                <c:pt idx="196">
                  <c:v>1973</c:v>
                </c:pt>
                <c:pt idx="197">
                  <c:v>1973</c:v>
                </c:pt>
                <c:pt idx="198">
                  <c:v>1973</c:v>
                </c:pt>
                <c:pt idx="199">
                  <c:v>1973</c:v>
                </c:pt>
                <c:pt idx="200">
                  <c:v>1973</c:v>
                </c:pt>
                <c:pt idx="201">
                  <c:v>1973</c:v>
                </c:pt>
                <c:pt idx="202">
                  <c:v>1973</c:v>
                </c:pt>
                <c:pt idx="203">
                  <c:v>1973</c:v>
                </c:pt>
                <c:pt idx="204">
                  <c:v>1974</c:v>
                </c:pt>
                <c:pt idx="205">
                  <c:v>1974</c:v>
                </c:pt>
                <c:pt idx="206">
                  <c:v>1974</c:v>
                </c:pt>
                <c:pt idx="207">
                  <c:v>1974</c:v>
                </c:pt>
                <c:pt idx="208">
                  <c:v>1974</c:v>
                </c:pt>
                <c:pt idx="209">
                  <c:v>1974</c:v>
                </c:pt>
                <c:pt idx="210">
                  <c:v>1974</c:v>
                </c:pt>
                <c:pt idx="211">
                  <c:v>1974</c:v>
                </c:pt>
                <c:pt idx="212">
                  <c:v>1974</c:v>
                </c:pt>
                <c:pt idx="213">
                  <c:v>1974</c:v>
                </c:pt>
                <c:pt idx="214">
                  <c:v>1974</c:v>
                </c:pt>
                <c:pt idx="215">
                  <c:v>1974</c:v>
                </c:pt>
                <c:pt idx="216">
                  <c:v>1975</c:v>
                </c:pt>
                <c:pt idx="217">
                  <c:v>1975</c:v>
                </c:pt>
                <c:pt idx="218">
                  <c:v>1975</c:v>
                </c:pt>
                <c:pt idx="219">
                  <c:v>1975</c:v>
                </c:pt>
                <c:pt idx="220">
                  <c:v>1975</c:v>
                </c:pt>
                <c:pt idx="221">
                  <c:v>1975</c:v>
                </c:pt>
                <c:pt idx="222">
                  <c:v>1975</c:v>
                </c:pt>
                <c:pt idx="223">
                  <c:v>1975</c:v>
                </c:pt>
                <c:pt idx="224">
                  <c:v>1975</c:v>
                </c:pt>
                <c:pt idx="225">
                  <c:v>1975</c:v>
                </c:pt>
                <c:pt idx="226">
                  <c:v>1975</c:v>
                </c:pt>
                <c:pt idx="227">
                  <c:v>1975</c:v>
                </c:pt>
                <c:pt idx="228">
                  <c:v>1976</c:v>
                </c:pt>
                <c:pt idx="229">
                  <c:v>1976</c:v>
                </c:pt>
                <c:pt idx="230">
                  <c:v>1976</c:v>
                </c:pt>
                <c:pt idx="231">
                  <c:v>1976</c:v>
                </c:pt>
                <c:pt idx="232">
                  <c:v>1976</c:v>
                </c:pt>
                <c:pt idx="233">
                  <c:v>1976</c:v>
                </c:pt>
                <c:pt idx="234">
                  <c:v>1976</c:v>
                </c:pt>
                <c:pt idx="235">
                  <c:v>1976</c:v>
                </c:pt>
                <c:pt idx="236">
                  <c:v>1976</c:v>
                </c:pt>
                <c:pt idx="237">
                  <c:v>1976</c:v>
                </c:pt>
                <c:pt idx="238">
                  <c:v>1976</c:v>
                </c:pt>
                <c:pt idx="239">
                  <c:v>1976</c:v>
                </c:pt>
                <c:pt idx="240">
                  <c:v>1977</c:v>
                </c:pt>
                <c:pt idx="241">
                  <c:v>1977</c:v>
                </c:pt>
                <c:pt idx="242">
                  <c:v>1977</c:v>
                </c:pt>
                <c:pt idx="243">
                  <c:v>1977</c:v>
                </c:pt>
                <c:pt idx="244">
                  <c:v>1977</c:v>
                </c:pt>
                <c:pt idx="245">
                  <c:v>1977</c:v>
                </c:pt>
                <c:pt idx="246">
                  <c:v>1977</c:v>
                </c:pt>
                <c:pt idx="247">
                  <c:v>1977</c:v>
                </c:pt>
                <c:pt idx="248">
                  <c:v>1977</c:v>
                </c:pt>
                <c:pt idx="249">
                  <c:v>1977</c:v>
                </c:pt>
                <c:pt idx="250">
                  <c:v>1977</c:v>
                </c:pt>
                <c:pt idx="251">
                  <c:v>1977</c:v>
                </c:pt>
                <c:pt idx="252">
                  <c:v>1978</c:v>
                </c:pt>
                <c:pt idx="253">
                  <c:v>1978</c:v>
                </c:pt>
                <c:pt idx="254">
                  <c:v>1978</c:v>
                </c:pt>
                <c:pt idx="255">
                  <c:v>1978</c:v>
                </c:pt>
                <c:pt idx="256">
                  <c:v>1978</c:v>
                </c:pt>
                <c:pt idx="257">
                  <c:v>1978</c:v>
                </c:pt>
                <c:pt idx="258">
                  <c:v>1978</c:v>
                </c:pt>
                <c:pt idx="259">
                  <c:v>1978</c:v>
                </c:pt>
                <c:pt idx="260">
                  <c:v>1978</c:v>
                </c:pt>
                <c:pt idx="261">
                  <c:v>1978</c:v>
                </c:pt>
                <c:pt idx="262">
                  <c:v>1978</c:v>
                </c:pt>
                <c:pt idx="263">
                  <c:v>1978</c:v>
                </c:pt>
                <c:pt idx="264">
                  <c:v>1979</c:v>
                </c:pt>
                <c:pt idx="265">
                  <c:v>1979</c:v>
                </c:pt>
                <c:pt idx="266">
                  <c:v>1979</c:v>
                </c:pt>
                <c:pt idx="267">
                  <c:v>1979</c:v>
                </c:pt>
                <c:pt idx="268">
                  <c:v>1979</c:v>
                </c:pt>
                <c:pt idx="269">
                  <c:v>1979</c:v>
                </c:pt>
                <c:pt idx="270">
                  <c:v>1979</c:v>
                </c:pt>
                <c:pt idx="271">
                  <c:v>1979</c:v>
                </c:pt>
                <c:pt idx="272">
                  <c:v>1979</c:v>
                </c:pt>
                <c:pt idx="273">
                  <c:v>1979</c:v>
                </c:pt>
                <c:pt idx="274">
                  <c:v>1979</c:v>
                </c:pt>
                <c:pt idx="275">
                  <c:v>1979</c:v>
                </c:pt>
                <c:pt idx="276">
                  <c:v>1980</c:v>
                </c:pt>
                <c:pt idx="277">
                  <c:v>1980</c:v>
                </c:pt>
                <c:pt idx="278">
                  <c:v>1980</c:v>
                </c:pt>
                <c:pt idx="279">
                  <c:v>1980</c:v>
                </c:pt>
                <c:pt idx="280">
                  <c:v>1980</c:v>
                </c:pt>
                <c:pt idx="281">
                  <c:v>1980</c:v>
                </c:pt>
                <c:pt idx="282">
                  <c:v>1980</c:v>
                </c:pt>
                <c:pt idx="283">
                  <c:v>1980</c:v>
                </c:pt>
                <c:pt idx="284">
                  <c:v>1980</c:v>
                </c:pt>
                <c:pt idx="285">
                  <c:v>1980</c:v>
                </c:pt>
                <c:pt idx="286">
                  <c:v>1980</c:v>
                </c:pt>
                <c:pt idx="287">
                  <c:v>1980</c:v>
                </c:pt>
                <c:pt idx="288">
                  <c:v>1981</c:v>
                </c:pt>
                <c:pt idx="289">
                  <c:v>1981</c:v>
                </c:pt>
                <c:pt idx="290">
                  <c:v>1981</c:v>
                </c:pt>
                <c:pt idx="291">
                  <c:v>1981</c:v>
                </c:pt>
                <c:pt idx="292">
                  <c:v>1981</c:v>
                </c:pt>
                <c:pt idx="293">
                  <c:v>1981</c:v>
                </c:pt>
                <c:pt idx="294">
                  <c:v>1981</c:v>
                </c:pt>
                <c:pt idx="295">
                  <c:v>1981</c:v>
                </c:pt>
                <c:pt idx="296">
                  <c:v>1981</c:v>
                </c:pt>
                <c:pt idx="297">
                  <c:v>1981</c:v>
                </c:pt>
                <c:pt idx="298">
                  <c:v>1981</c:v>
                </c:pt>
                <c:pt idx="299">
                  <c:v>1981</c:v>
                </c:pt>
                <c:pt idx="300">
                  <c:v>1982</c:v>
                </c:pt>
                <c:pt idx="301">
                  <c:v>1982</c:v>
                </c:pt>
                <c:pt idx="302">
                  <c:v>1982</c:v>
                </c:pt>
                <c:pt idx="303">
                  <c:v>1982</c:v>
                </c:pt>
                <c:pt idx="304">
                  <c:v>1982</c:v>
                </c:pt>
                <c:pt idx="305">
                  <c:v>1982</c:v>
                </c:pt>
                <c:pt idx="306">
                  <c:v>1982</c:v>
                </c:pt>
                <c:pt idx="307">
                  <c:v>1982</c:v>
                </c:pt>
                <c:pt idx="308">
                  <c:v>1982</c:v>
                </c:pt>
                <c:pt idx="309">
                  <c:v>1982</c:v>
                </c:pt>
                <c:pt idx="310">
                  <c:v>1982</c:v>
                </c:pt>
                <c:pt idx="311">
                  <c:v>1982</c:v>
                </c:pt>
                <c:pt idx="312">
                  <c:v>1983</c:v>
                </c:pt>
                <c:pt idx="313">
                  <c:v>1983</c:v>
                </c:pt>
                <c:pt idx="314">
                  <c:v>1983</c:v>
                </c:pt>
                <c:pt idx="315">
                  <c:v>1983</c:v>
                </c:pt>
                <c:pt idx="316">
                  <c:v>1983</c:v>
                </c:pt>
                <c:pt idx="317">
                  <c:v>1983</c:v>
                </c:pt>
                <c:pt idx="318">
                  <c:v>1983</c:v>
                </c:pt>
                <c:pt idx="319">
                  <c:v>1983</c:v>
                </c:pt>
                <c:pt idx="320">
                  <c:v>1983</c:v>
                </c:pt>
                <c:pt idx="321">
                  <c:v>1983</c:v>
                </c:pt>
                <c:pt idx="322">
                  <c:v>1983</c:v>
                </c:pt>
                <c:pt idx="323">
                  <c:v>1983</c:v>
                </c:pt>
                <c:pt idx="324">
                  <c:v>1984</c:v>
                </c:pt>
                <c:pt idx="325">
                  <c:v>1984</c:v>
                </c:pt>
                <c:pt idx="326">
                  <c:v>1984</c:v>
                </c:pt>
                <c:pt idx="327">
                  <c:v>1984</c:v>
                </c:pt>
                <c:pt idx="328">
                  <c:v>1984</c:v>
                </c:pt>
                <c:pt idx="329">
                  <c:v>1984</c:v>
                </c:pt>
                <c:pt idx="330">
                  <c:v>1984</c:v>
                </c:pt>
                <c:pt idx="331">
                  <c:v>1984</c:v>
                </c:pt>
                <c:pt idx="332">
                  <c:v>1984</c:v>
                </c:pt>
                <c:pt idx="333">
                  <c:v>1984</c:v>
                </c:pt>
                <c:pt idx="334">
                  <c:v>1984</c:v>
                </c:pt>
                <c:pt idx="335">
                  <c:v>1984</c:v>
                </c:pt>
                <c:pt idx="336">
                  <c:v>1985</c:v>
                </c:pt>
                <c:pt idx="337">
                  <c:v>1985</c:v>
                </c:pt>
                <c:pt idx="338">
                  <c:v>1985</c:v>
                </c:pt>
                <c:pt idx="339">
                  <c:v>1985</c:v>
                </c:pt>
                <c:pt idx="340">
                  <c:v>1985</c:v>
                </c:pt>
                <c:pt idx="341">
                  <c:v>1985</c:v>
                </c:pt>
                <c:pt idx="342">
                  <c:v>1985</c:v>
                </c:pt>
                <c:pt idx="343">
                  <c:v>1985</c:v>
                </c:pt>
                <c:pt idx="344">
                  <c:v>1985</c:v>
                </c:pt>
                <c:pt idx="345">
                  <c:v>1985</c:v>
                </c:pt>
                <c:pt idx="346">
                  <c:v>1985</c:v>
                </c:pt>
                <c:pt idx="347">
                  <c:v>1985</c:v>
                </c:pt>
                <c:pt idx="348">
                  <c:v>1986</c:v>
                </c:pt>
                <c:pt idx="349">
                  <c:v>1986</c:v>
                </c:pt>
                <c:pt idx="350">
                  <c:v>1986</c:v>
                </c:pt>
                <c:pt idx="351">
                  <c:v>1986</c:v>
                </c:pt>
                <c:pt idx="352">
                  <c:v>1986</c:v>
                </c:pt>
                <c:pt idx="353">
                  <c:v>1986</c:v>
                </c:pt>
                <c:pt idx="354">
                  <c:v>1986</c:v>
                </c:pt>
                <c:pt idx="355">
                  <c:v>1986</c:v>
                </c:pt>
                <c:pt idx="356">
                  <c:v>1986</c:v>
                </c:pt>
                <c:pt idx="357">
                  <c:v>1986</c:v>
                </c:pt>
                <c:pt idx="358">
                  <c:v>1986</c:v>
                </c:pt>
                <c:pt idx="359">
                  <c:v>1986</c:v>
                </c:pt>
                <c:pt idx="360">
                  <c:v>1987</c:v>
                </c:pt>
                <c:pt idx="361">
                  <c:v>1987</c:v>
                </c:pt>
                <c:pt idx="362">
                  <c:v>1987</c:v>
                </c:pt>
                <c:pt idx="363">
                  <c:v>1987</c:v>
                </c:pt>
                <c:pt idx="364">
                  <c:v>1987</c:v>
                </c:pt>
                <c:pt idx="365">
                  <c:v>1987</c:v>
                </c:pt>
                <c:pt idx="366">
                  <c:v>1987</c:v>
                </c:pt>
                <c:pt idx="367">
                  <c:v>1987</c:v>
                </c:pt>
                <c:pt idx="368">
                  <c:v>1987</c:v>
                </c:pt>
                <c:pt idx="369">
                  <c:v>1987</c:v>
                </c:pt>
                <c:pt idx="370">
                  <c:v>1987</c:v>
                </c:pt>
                <c:pt idx="371">
                  <c:v>1987</c:v>
                </c:pt>
                <c:pt idx="372">
                  <c:v>1988</c:v>
                </c:pt>
                <c:pt idx="373">
                  <c:v>1988</c:v>
                </c:pt>
                <c:pt idx="374">
                  <c:v>1988</c:v>
                </c:pt>
                <c:pt idx="375">
                  <c:v>1988</c:v>
                </c:pt>
                <c:pt idx="376">
                  <c:v>1988</c:v>
                </c:pt>
                <c:pt idx="377">
                  <c:v>1988</c:v>
                </c:pt>
                <c:pt idx="378">
                  <c:v>1988</c:v>
                </c:pt>
                <c:pt idx="379">
                  <c:v>1988</c:v>
                </c:pt>
                <c:pt idx="380">
                  <c:v>1988</c:v>
                </c:pt>
                <c:pt idx="381">
                  <c:v>1988</c:v>
                </c:pt>
                <c:pt idx="382">
                  <c:v>1988</c:v>
                </c:pt>
                <c:pt idx="383">
                  <c:v>1988</c:v>
                </c:pt>
                <c:pt idx="384">
                  <c:v>1989</c:v>
                </c:pt>
                <c:pt idx="385">
                  <c:v>1989</c:v>
                </c:pt>
                <c:pt idx="386">
                  <c:v>1989</c:v>
                </c:pt>
                <c:pt idx="387">
                  <c:v>1989</c:v>
                </c:pt>
                <c:pt idx="388">
                  <c:v>1989</c:v>
                </c:pt>
                <c:pt idx="389">
                  <c:v>1989</c:v>
                </c:pt>
                <c:pt idx="390">
                  <c:v>1989</c:v>
                </c:pt>
                <c:pt idx="391">
                  <c:v>1989</c:v>
                </c:pt>
                <c:pt idx="392">
                  <c:v>1989</c:v>
                </c:pt>
                <c:pt idx="393">
                  <c:v>1989</c:v>
                </c:pt>
                <c:pt idx="394">
                  <c:v>1989</c:v>
                </c:pt>
                <c:pt idx="395">
                  <c:v>1989</c:v>
                </c:pt>
                <c:pt idx="396">
                  <c:v>1990</c:v>
                </c:pt>
                <c:pt idx="397">
                  <c:v>1990</c:v>
                </c:pt>
                <c:pt idx="398">
                  <c:v>1990</c:v>
                </c:pt>
                <c:pt idx="399">
                  <c:v>1990</c:v>
                </c:pt>
                <c:pt idx="400">
                  <c:v>1990</c:v>
                </c:pt>
                <c:pt idx="401">
                  <c:v>1990</c:v>
                </c:pt>
                <c:pt idx="402">
                  <c:v>1990</c:v>
                </c:pt>
                <c:pt idx="403">
                  <c:v>1990</c:v>
                </c:pt>
                <c:pt idx="404">
                  <c:v>1990</c:v>
                </c:pt>
                <c:pt idx="405">
                  <c:v>1990</c:v>
                </c:pt>
                <c:pt idx="406">
                  <c:v>1990</c:v>
                </c:pt>
                <c:pt idx="407">
                  <c:v>1990</c:v>
                </c:pt>
                <c:pt idx="408">
                  <c:v>1991</c:v>
                </c:pt>
                <c:pt idx="409">
                  <c:v>1991</c:v>
                </c:pt>
                <c:pt idx="410">
                  <c:v>1991</c:v>
                </c:pt>
                <c:pt idx="411">
                  <c:v>1991</c:v>
                </c:pt>
                <c:pt idx="412">
                  <c:v>1991</c:v>
                </c:pt>
                <c:pt idx="413">
                  <c:v>1991</c:v>
                </c:pt>
                <c:pt idx="414">
                  <c:v>1991</c:v>
                </c:pt>
                <c:pt idx="415">
                  <c:v>1991</c:v>
                </c:pt>
                <c:pt idx="416">
                  <c:v>1991</c:v>
                </c:pt>
                <c:pt idx="417">
                  <c:v>1991</c:v>
                </c:pt>
                <c:pt idx="418">
                  <c:v>1991</c:v>
                </c:pt>
                <c:pt idx="419">
                  <c:v>1991</c:v>
                </c:pt>
                <c:pt idx="420">
                  <c:v>1992</c:v>
                </c:pt>
                <c:pt idx="421">
                  <c:v>1992</c:v>
                </c:pt>
                <c:pt idx="422">
                  <c:v>1992</c:v>
                </c:pt>
                <c:pt idx="423">
                  <c:v>1992</c:v>
                </c:pt>
                <c:pt idx="424">
                  <c:v>1992</c:v>
                </c:pt>
                <c:pt idx="425">
                  <c:v>1992</c:v>
                </c:pt>
                <c:pt idx="426">
                  <c:v>1992</c:v>
                </c:pt>
                <c:pt idx="427">
                  <c:v>1992</c:v>
                </c:pt>
                <c:pt idx="428">
                  <c:v>1992</c:v>
                </c:pt>
                <c:pt idx="429">
                  <c:v>1992</c:v>
                </c:pt>
                <c:pt idx="430">
                  <c:v>1992</c:v>
                </c:pt>
                <c:pt idx="431">
                  <c:v>1992</c:v>
                </c:pt>
                <c:pt idx="432">
                  <c:v>1993</c:v>
                </c:pt>
                <c:pt idx="433">
                  <c:v>1993</c:v>
                </c:pt>
                <c:pt idx="434">
                  <c:v>1993</c:v>
                </c:pt>
                <c:pt idx="435">
                  <c:v>1993</c:v>
                </c:pt>
                <c:pt idx="436">
                  <c:v>1993</c:v>
                </c:pt>
                <c:pt idx="437">
                  <c:v>1993</c:v>
                </c:pt>
                <c:pt idx="438">
                  <c:v>1993</c:v>
                </c:pt>
                <c:pt idx="439">
                  <c:v>1993</c:v>
                </c:pt>
                <c:pt idx="440">
                  <c:v>1993</c:v>
                </c:pt>
                <c:pt idx="441">
                  <c:v>1993</c:v>
                </c:pt>
                <c:pt idx="442">
                  <c:v>1993</c:v>
                </c:pt>
                <c:pt idx="443">
                  <c:v>1993</c:v>
                </c:pt>
                <c:pt idx="444">
                  <c:v>1994</c:v>
                </c:pt>
                <c:pt idx="445">
                  <c:v>1994</c:v>
                </c:pt>
                <c:pt idx="446">
                  <c:v>1994</c:v>
                </c:pt>
                <c:pt idx="447">
                  <c:v>1994</c:v>
                </c:pt>
                <c:pt idx="448">
                  <c:v>1994</c:v>
                </c:pt>
                <c:pt idx="449">
                  <c:v>1994</c:v>
                </c:pt>
                <c:pt idx="450">
                  <c:v>1994</c:v>
                </c:pt>
                <c:pt idx="451">
                  <c:v>1994</c:v>
                </c:pt>
                <c:pt idx="452">
                  <c:v>1994</c:v>
                </c:pt>
                <c:pt idx="453">
                  <c:v>1994</c:v>
                </c:pt>
                <c:pt idx="454">
                  <c:v>1994</c:v>
                </c:pt>
                <c:pt idx="455">
                  <c:v>1994</c:v>
                </c:pt>
                <c:pt idx="456">
                  <c:v>1995</c:v>
                </c:pt>
                <c:pt idx="457">
                  <c:v>1995</c:v>
                </c:pt>
                <c:pt idx="458">
                  <c:v>1995</c:v>
                </c:pt>
                <c:pt idx="459">
                  <c:v>1995</c:v>
                </c:pt>
                <c:pt idx="460">
                  <c:v>1995</c:v>
                </c:pt>
                <c:pt idx="461">
                  <c:v>1995</c:v>
                </c:pt>
                <c:pt idx="462">
                  <c:v>1995</c:v>
                </c:pt>
                <c:pt idx="463">
                  <c:v>1995</c:v>
                </c:pt>
                <c:pt idx="464">
                  <c:v>1995</c:v>
                </c:pt>
                <c:pt idx="465">
                  <c:v>1995</c:v>
                </c:pt>
                <c:pt idx="466">
                  <c:v>1995</c:v>
                </c:pt>
                <c:pt idx="467">
                  <c:v>1995</c:v>
                </c:pt>
                <c:pt idx="468">
                  <c:v>1996</c:v>
                </c:pt>
                <c:pt idx="469">
                  <c:v>1996</c:v>
                </c:pt>
                <c:pt idx="470">
                  <c:v>1996</c:v>
                </c:pt>
                <c:pt idx="471">
                  <c:v>1996</c:v>
                </c:pt>
                <c:pt idx="472">
                  <c:v>1996</c:v>
                </c:pt>
                <c:pt idx="473">
                  <c:v>1996</c:v>
                </c:pt>
                <c:pt idx="474">
                  <c:v>1996</c:v>
                </c:pt>
                <c:pt idx="475">
                  <c:v>1996</c:v>
                </c:pt>
                <c:pt idx="476">
                  <c:v>1996</c:v>
                </c:pt>
                <c:pt idx="477">
                  <c:v>1996</c:v>
                </c:pt>
                <c:pt idx="478">
                  <c:v>1996</c:v>
                </c:pt>
                <c:pt idx="479">
                  <c:v>1996</c:v>
                </c:pt>
                <c:pt idx="480">
                  <c:v>1997</c:v>
                </c:pt>
                <c:pt idx="481">
                  <c:v>1997</c:v>
                </c:pt>
                <c:pt idx="482">
                  <c:v>1997</c:v>
                </c:pt>
                <c:pt idx="483">
                  <c:v>1997</c:v>
                </c:pt>
                <c:pt idx="484">
                  <c:v>1997</c:v>
                </c:pt>
                <c:pt idx="485">
                  <c:v>1997</c:v>
                </c:pt>
                <c:pt idx="486">
                  <c:v>1997</c:v>
                </c:pt>
                <c:pt idx="487">
                  <c:v>1997</c:v>
                </c:pt>
                <c:pt idx="488">
                  <c:v>1997</c:v>
                </c:pt>
                <c:pt idx="489">
                  <c:v>1997</c:v>
                </c:pt>
                <c:pt idx="490">
                  <c:v>1997</c:v>
                </c:pt>
                <c:pt idx="491">
                  <c:v>1997</c:v>
                </c:pt>
                <c:pt idx="492">
                  <c:v>1998</c:v>
                </c:pt>
                <c:pt idx="493">
                  <c:v>1998</c:v>
                </c:pt>
                <c:pt idx="494">
                  <c:v>1998</c:v>
                </c:pt>
                <c:pt idx="495">
                  <c:v>1998</c:v>
                </c:pt>
                <c:pt idx="496">
                  <c:v>1998</c:v>
                </c:pt>
                <c:pt idx="497">
                  <c:v>1998</c:v>
                </c:pt>
                <c:pt idx="498">
                  <c:v>1998</c:v>
                </c:pt>
                <c:pt idx="499">
                  <c:v>1998</c:v>
                </c:pt>
                <c:pt idx="500">
                  <c:v>1998</c:v>
                </c:pt>
                <c:pt idx="501">
                  <c:v>1998</c:v>
                </c:pt>
                <c:pt idx="502">
                  <c:v>1998</c:v>
                </c:pt>
                <c:pt idx="503">
                  <c:v>1998</c:v>
                </c:pt>
                <c:pt idx="504">
                  <c:v>1999</c:v>
                </c:pt>
                <c:pt idx="505">
                  <c:v>1999</c:v>
                </c:pt>
                <c:pt idx="506">
                  <c:v>1999</c:v>
                </c:pt>
                <c:pt idx="507">
                  <c:v>1999</c:v>
                </c:pt>
                <c:pt idx="508">
                  <c:v>1999</c:v>
                </c:pt>
                <c:pt idx="509">
                  <c:v>1999</c:v>
                </c:pt>
                <c:pt idx="510">
                  <c:v>1999</c:v>
                </c:pt>
                <c:pt idx="511">
                  <c:v>1999</c:v>
                </c:pt>
                <c:pt idx="512">
                  <c:v>1999</c:v>
                </c:pt>
                <c:pt idx="513">
                  <c:v>1999</c:v>
                </c:pt>
                <c:pt idx="514">
                  <c:v>1999</c:v>
                </c:pt>
                <c:pt idx="515">
                  <c:v>1999</c:v>
                </c:pt>
                <c:pt idx="516">
                  <c:v>2000</c:v>
                </c:pt>
                <c:pt idx="517">
                  <c:v>2000</c:v>
                </c:pt>
                <c:pt idx="518">
                  <c:v>2000</c:v>
                </c:pt>
                <c:pt idx="519">
                  <c:v>2000</c:v>
                </c:pt>
                <c:pt idx="520">
                  <c:v>2000</c:v>
                </c:pt>
                <c:pt idx="521">
                  <c:v>2000</c:v>
                </c:pt>
                <c:pt idx="522">
                  <c:v>2000</c:v>
                </c:pt>
                <c:pt idx="523">
                  <c:v>2000</c:v>
                </c:pt>
                <c:pt idx="524">
                  <c:v>2000</c:v>
                </c:pt>
                <c:pt idx="525">
                  <c:v>2000</c:v>
                </c:pt>
                <c:pt idx="526">
                  <c:v>2000</c:v>
                </c:pt>
                <c:pt idx="527">
                  <c:v>2000</c:v>
                </c:pt>
                <c:pt idx="528">
                  <c:v>2001</c:v>
                </c:pt>
                <c:pt idx="529">
                  <c:v>2001</c:v>
                </c:pt>
                <c:pt idx="530">
                  <c:v>2001</c:v>
                </c:pt>
                <c:pt idx="531">
                  <c:v>2001</c:v>
                </c:pt>
                <c:pt idx="532">
                  <c:v>2001</c:v>
                </c:pt>
                <c:pt idx="533">
                  <c:v>2001</c:v>
                </c:pt>
                <c:pt idx="534">
                  <c:v>2001</c:v>
                </c:pt>
                <c:pt idx="535">
                  <c:v>2001</c:v>
                </c:pt>
                <c:pt idx="536">
                  <c:v>2001</c:v>
                </c:pt>
                <c:pt idx="537">
                  <c:v>2001</c:v>
                </c:pt>
                <c:pt idx="538">
                  <c:v>2001</c:v>
                </c:pt>
                <c:pt idx="539">
                  <c:v>2001</c:v>
                </c:pt>
                <c:pt idx="540">
                  <c:v>2002</c:v>
                </c:pt>
                <c:pt idx="541">
                  <c:v>2002</c:v>
                </c:pt>
                <c:pt idx="542">
                  <c:v>2002</c:v>
                </c:pt>
                <c:pt idx="543">
                  <c:v>2002</c:v>
                </c:pt>
                <c:pt idx="544">
                  <c:v>2002</c:v>
                </c:pt>
                <c:pt idx="545">
                  <c:v>2002</c:v>
                </c:pt>
                <c:pt idx="546">
                  <c:v>2002</c:v>
                </c:pt>
                <c:pt idx="547">
                  <c:v>2002</c:v>
                </c:pt>
                <c:pt idx="548">
                  <c:v>2002</c:v>
                </c:pt>
                <c:pt idx="549">
                  <c:v>2002</c:v>
                </c:pt>
                <c:pt idx="550">
                  <c:v>2002</c:v>
                </c:pt>
                <c:pt idx="551">
                  <c:v>2002</c:v>
                </c:pt>
                <c:pt idx="552">
                  <c:v>2003</c:v>
                </c:pt>
                <c:pt idx="553">
                  <c:v>2003</c:v>
                </c:pt>
                <c:pt idx="554">
                  <c:v>2003</c:v>
                </c:pt>
                <c:pt idx="555">
                  <c:v>2003</c:v>
                </c:pt>
                <c:pt idx="556">
                  <c:v>2003</c:v>
                </c:pt>
                <c:pt idx="557">
                  <c:v>2003</c:v>
                </c:pt>
                <c:pt idx="558">
                  <c:v>2003</c:v>
                </c:pt>
                <c:pt idx="559">
                  <c:v>2003</c:v>
                </c:pt>
                <c:pt idx="560">
                  <c:v>2003</c:v>
                </c:pt>
                <c:pt idx="561">
                  <c:v>2003</c:v>
                </c:pt>
                <c:pt idx="562">
                  <c:v>2003</c:v>
                </c:pt>
                <c:pt idx="563">
                  <c:v>2003</c:v>
                </c:pt>
                <c:pt idx="564">
                  <c:v>2004</c:v>
                </c:pt>
                <c:pt idx="565">
                  <c:v>2004</c:v>
                </c:pt>
                <c:pt idx="566">
                  <c:v>2004</c:v>
                </c:pt>
                <c:pt idx="567">
                  <c:v>2004</c:v>
                </c:pt>
                <c:pt idx="568">
                  <c:v>2004</c:v>
                </c:pt>
                <c:pt idx="569">
                  <c:v>2004</c:v>
                </c:pt>
                <c:pt idx="570">
                  <c:v>2004</c:v>
                </c:pt>
                <c:pt idx="571">
                  <c:v>2004</c:v>
                </c:pt>
                <c:pt idx="572">
                  <c:v>2004</c:v>
                </c:pt>
                <c:pt idx="573">
                  <c:v>2004</c:v>
                </c:pt>
                <c:pt idx="574">
                  <c:v>2004</c:v>
                </c:pt>
                <c:pt idx="575">
                  <c:v>2004</c:v>
                </c:pt>
                <c:pt idx="576">
                  <c:v>2005</c:v>
                </c:pt>
                <c:pt idx="577">
                  <c:v>2005</c:v>
                </c:pt>
                <c:pt idx="578">
                  <c:v>2005</c:v>
                </c:pt>
                <c:pt idx="579">
                  <c:v>2005</c:v>
                </c:pt>
                <c:pt idx="580">
                  <c:v>2005</c:v>
                </c:pt>
                <c:pt idx="581">
                  <c:v>2005</c:v>
                </c:pt>
                <c:pt idx="582">
                  <c:v>2005</c:v>
                </c:pt>
                <c:pt idx="583">
                  <c:v>2005</c:v>
                </c:pt>
                <c:pt idx="584">
                  <c:v>2005</c:v>
                </c:pt>
                <c:pt idx="585">
                  <c:v>2005</c:v>
                </c:pt>
                <c:pt idx="586">
                  <c:v>2005</c:v>
                </c:pt>
                <c:pt idx="587">
                  <c:v>2005</c:v>
                </c:pt>
                <c:pt idx="588">
                  <c:v>2006</c:v>
                </c:pt>
                <c:pt idx="589">
                  <c:v>2006</c:v>
                </c:pt>
                <c:pt idx="590">
                  <c:v>2006</c:v>
                </c:pt>
                <c:pt idx="591">
                  <c:v>2006</c:v>
                </c:pt>
                <c:pt idx="592">
                  <c:v>2006</c:v>
                </c:pt>
                <c:pt idx="593">
                  <c:v>2006</c:v>
                </c:pt>
                <c:pt idx="594">
                  <c:v>2006</c:v>
                </c:pt>
                <c:pt idx="595">
                  <c:v>2006</c:v>
                </c:pt>
                <c:pt idx="596">
                  <c:v>2006</c:v>
                </c:pt>
                <c:pt idx="597">
                  <c:v>2006</c:v>
                </c:pt>
                <c:pt idx="598">
                  <c:v>2006</c:v>
                </c:pt>
                <c:pt idx="599">
                  <c:v>2006</c:v>
                </c:pt>
                <c:pt idx="600">
                  <c:v>2007</c:v>
                </c:pt>
                <c:pt idx="601">
                  <c:v>2007</c:v>
                </c:pt>
                <c:pt idx="602">
                  <c:v>2007</c:v>
                </c:pt>
                <c:pt idx="603">
                  <c:v>2007</c:v>
                </c:pt>
                <c:pt idx="604">
                  <c:v>2007</c:v>
                </c:pt>
                <c:pt idx="605">
                  <c:v>2007</c:v>
                </c:pt>
                <c:pt idx="606">
                  <c:v>2007</c:v>
                </c:pt>
                <c:pt idx="607">
                  <c:v>2007</c:v>
                </c:pt>
                <c:pt idx="608">
                  <c:v>2007</c:v>
                </c:pt>
                <c:pt idx="609">
                  <c:v>2007</c:v>
                </c:pt>
                <c:pt idx="610">
                  <c:v>2007</c:v>
                </c:pt>
                <c:pt idx="611">
                  <c:v>2007</c:v>
                </c:pt>
                <c:pt idx="612">
                  <c:v>2008</c:v>
                </c:pt>
                <c:pt idx="613">
                  <c:v>2008</c:v>
                </c:pt>
                <c:pt idx="614">
                  <c:v>2008</c:v>
                </c:pt>
                <c:pt idx="615">
                  <c:v>2008</c:v>
                </c:pt>
                <c:pt idx="616">
                  <c:v>2008</c:v>
                </c:pt>
                <c:pt idx="617">
                  <c:v>2008</c:v>
                </c:pt>
                <c:pt idx="618">
                  <c:v>2008</c:v>
                </c:pt>
                <c:pt idx="619">
                  <c:v>2008</c:v>
                </c:pt>
                <c:pt idx="620">
                  <c:v>2008</c:v>
                </c:pt>
                <c:pt idx="621">
                  <c:v>2008</c:v>
                </c:pt>
                <c:pt idx="622">
                  <c:v>2008</c:v>
                </c:pt>
                <c:pt idx="623">
                  <c:v>2008</c:v>
                </c:pt>
                <c:pt idx="624">
                  <c:v>2009</c:v>
                </c:pt>
                <c:pt idx="625">
                  <c:v>2009</c:v>
                </c:pt>
                <c:pt idx="626">
                  <c:v>2009</c:v>
                </c:pt>
                <c:pt idx="627">
                  <c:v>2009</c:v>
                </c:pt>
                <c:pt idx="628">
                  <c:v>2009</c:v>
                </c:pt>
                <c:pt idx="629">
                  <c:v>2009</c:v>
                </c:pt>
                <c:pt idx="630">
                  <c:v>2009</c:v>
                </c:pt>
                <c:pt idx="631">
                  <c:v>2009</c:v>
                </c:pt>
                <c:pt idx="632">
                  <c:v>2009</c:v>
                </c:pt>
                <c:pt idx="633">
                  <c:v>2009</c:v>
                </c:pt>
                <c:pt idx="634">
                  <c:v>2009</c:v>
                </c:pt>
                <c:pt idx="635">
                  <c:v>2009</c:v>
                </c:pt>
                <c:pt idx="636">
                  <c:v>2010</c:v>
                </c:pt>
                <c:pt idx="637">
                  <c:v>2010</c:v>
                </c:pt>
                <c:pt idx="638">
                  <c:v>2010</c:v>
                </c:pt>
                <c:pt idx="639">
                  <c:v>2010</c:v>
                </c:pt>
                <c:pt idx="640">
                  <c:v>2010</c:v>
                </c:pt>
                <c:pt idx="641">
                  <c:v>2010</c:v>
                </c:pt>
                <c:pt idx="642">
                  <c:v>2010</c:v>
                </c:pt>
                <c:pt idx="643">
                  <c:v>2010</c:v>
                </c:pt>
                <c:pt idx="644">
                  <c:v>2010</c:v>
                </c:pt>
                <c:pt idx="645">
                  <c:v>2010</c:v>
                </c:pt>
                <c:pt idx="646">
                  <c:v>2010</c:v>
                </c:pt>
                <c:pt idx="647">
                  <c:v>2010</c:v>
                </c:pt>
                <c:pt idx="648">
                  <c:v>2011</c:v>
                </c:pt>
                <c:pt idx="649">
                  <c:v>2011</c:v>
                </c:pt>
                <c:pt idx="650">
                  <c:v>2011</c:v>
                </c:pt>
                <c:pt idx="651">
                  <c:v>2011</c:v>
                </c:pt>
                <c:pt idx="652">
                  <c:v>2011</c:v>
                </c:pt>
                <c:pt idx="653">
                  <c:v>2011</c:v>
                </c:pt>
                <c:pt idx="654">
                  <c:v>2011</c:v>
                </c:pt>
                <c:pt idx="655">
                  <c:v>2011</c:v>
                </c:pt>
                <c:pt idx="656">
                  <c:v>2011</c:v>
                </c:pt>
                <c:pt idx="657">
                  <c:v>2011</c:v>
                </c:pt>
                <c:pt idx="658">
                  <c:v>2011</c:v>
                </c:pt>
                <c:pt idx="659">
                  <c:v>2011</c:v>
                </c:pt>
                <c:pt idx="660">
                  <c:v>2012</c:v>
                </c:pt>
                <c:pt idx="661">
                  <c:v>2012</c:v>
                </c:pt>
                <c:pt idx="662">
                  <c:v>2012</c:v>
                </c:pt>
                <c:pt idx="663">
                  <c:v>2012</c:v>
                </c:pt>
                <c:pt idx="664">
                  <c:v>2012</c:v>
                </c:pt>
                <c:pt idx="665">
                  <c:v>2012</c:v>
                </c:pt>
                <c:pt idx="666">
                  <c:v>2012</c:v>
                </c:pt>
                <c:pt idx="667">
                  <c:v>2012</c:v>
                </c:pt>
                <c:pt idx="668">
                  <c:v>2012</c:v>
                </c:pt>
                <c:pt idx="669">
                  <c:v>2012</c:v>
                </c:pt>
                <c:pt idx="670">
                  <c:v>2012</c:v>
                </c:pt>
                <c:pt idx="671">
                  <c:v>2012</c:v>
                </c:pt>
                <c:pt idx="672">
                  <c:v>2013</c:v>
                </c:pt>
                <c:pt idx="673">
                  <c:v>2013</c:v>
                </c:pt>
                <c:pt idx="674">
                  <c:v>2013</c:v>
                </c:pt>
                <c:pt idx="675">
                  <c:v>2013</c:v>
                </c:pt>
                <c:pt idx="676">
                  <c:v>2013</c:v>
                </c:pt>
                <c:pt idx="677">
                  <c:v>2013</c:v>
                </c:pt>
                <c:pt idx="678">
                  <c:v>2013</c:v>
                </c:pt>
                <c:pt idx="679">
                  <c:v>2013</c:v>
                </c:pt>
                <c:pt idx="680">
                  <c:v>2013</c:v>
                </c:pt>
                <c:pt idx="681">
                  <c:v>2013</c:v>
                </c:pt>
                <c:pt idx="682">
                  <c:v>2013</c:v>
                </c:pt>
                <c:pt idx="683">
                  <c:v>2013</c:v>
                </c:pt>
                <c:pt idx="684">
                  <c:v>2014</c:v>
                </c:pt>
                <c:pt idx="685">
                  <c:v>2014</c:v>
                </c:pt>
                <c:pt idx="686">
                  <c:v>2014</c:v>
                </c:pt>
                <c:pt idx="687">
                  <c:v>2014</c:v>
                </c:pt>
                <c:pt idx="688">
                  <c:v>2014</c:v>
                </c:pt>
                <c:pt idx="689">
                  <c:v>2014</c:v>
                </c:pt>
                <c:pt idx="690">
                  <c:v>2014</c:v>
                </c:pt>
                <c:pt idx="691">
                  <c:v>2014</c:v>
                </c:pt>
                <c:pt idx="692">
                  <c:v>2014</c:v>
                </c:pt>
                <c:pt idx="693">
                  <c:v>2014</c:v>
                </c:pt>
                <c:pt idx="694">
                  <c:v>2014</c:v>
                </c:pt>
                <c:pt idx="695">
                  <c:v>2014</c:v>
                </c:pt>
                <c:pt idx="696">
                  <c:v>2015</c:v>
                </c:pt>
                <c:pt idx="697">
                  <c:v>2015</c:v>
                </c:pt>
                <c:pt idx="698">
                  <c:v>2015</c:v>
                </c:pt>
                <c:pt idx="699">
                  <c:v>2015</c:v>
                </c:pt>
                <c:pt idx="700">
                  <c:v>2015</c:v>
                </c:pt>
                <c:pt idx="701">
                  <c:v>2015</c:v>
                </c:pt>
                <c:pt idx="702">
                  <c:v>2015</c:v>
                </c:pt>
                <c:pt idx="703">
                  <c:v>2015</c:v>
                </c:pt>
                <c:pt idx="704">
                  <c:v>2015</c:v>
                </c:pt>
                <c:pt idx="705">
                  <c:v>2015</c:v>
                </c:pt>
                <c:pt idx="706">
                  <c:v>2015</c:v>
                </c:pt>
                <c:pt idx="707">
                  <c:v>2015</c:v>
                </c:pt>
                <c:pt idx="708">
                  <c:v>2016</c:v>
                </c:pt>
                <c:pt idx="709">
                  <c:v>2016</c:v>
                </c:pt>
                <c:pt idx="710">
                  <c:v>2016</c:v>
                </c:pt>
                <c:pt idx="711">
                  <c:v>2016</c:v>
                </c:pt>
                <c:pt idx="712">
                  <c:v>2016</c:v>
                </c:pt>
                <c:pt idx="713">
                  <c:v>2016</c:v>
                </c:pt>
                <c:pt idx="714">
                  <c:v>2016</c:v>
                </c:pt>
                <c:pt idx="715">
                  <c:v>2016</c:v>
                </c:pt>
                <c:pt idx="716">
                  <c:v>2016</c:v>
                </c:pt>
                <c:pt idx="717">
                  <c:v>2016</c:v>
                </c:pt>
                <c:pt idx="718">
                  <c:v>2016</c:v>
                </c:pt>
                <c:pt idx="719">
                  <c:v>2016</c:v>
                </c:pt>
                <c:pt idx="720">
                  <c:v>2017</c:v>
                </c:pt>
                <c:pt idx="721">
                  <c:v>2017</c:v>
                </c:pt>
                <c:pt idx="722">
                  <c:v>2017</c:v>
                </c:pt>
                <c:pt idx="723">
                  <c:v>2017</c:v>
                </c:pt>
                <c:pt idx="724">
                  <c:v>2017</c:v>
                </c:pt>
                <c:pt idx="725">
                  <c:v>2017</c:v>
                </c:pt>
                <c:pt idx="726">
                  <c:v>2017</c:v>
                </c:pt>
                <c:pt idx="727">
                  <c:v>2017</c:v>
                </c:pt>
                <c:pt idx="728">
                  <c:v>2017</c:v>
                </c:pt>
                <c:pt idx="729">
                  <c:v>2017</c:v>
                </c:pt>
                <c:pt idx="730">
                  <c:v>2017</c:v>
                </c:pt>
                <c:pt idx="731">
                  <c:v>2017</c:v>
                </c:pt>
                <c:pt idx="732">
                  <c:v>2018</c:v>
                </c:pt>
                <c:pt idx="733">
                  <c:v>2018</c:v>
                </c:pt>
                <c:pt idx="734">
                  <c:v>2018</c:v>
                </c:pt>
                <c:pt idx="735">
                  <c:v>2018</c:v>
                </c:pt>
                <c:pt idx="736">
                  <c:v>2018</c:v>
                </c:pt>
                <c:pt idx="737">
                  <c:v>2018</c:v>
                </c:pt>
                <c:pt idx="738">
                  <c:v>2018</c:v>
                </c:pt>
                <c:pt idx="739">
                  <c:v>2018</c:v>
                </c:pt>
                <c:pt idx="740">
                  <c:v>2018</c:v>
                </c:pt>
                <c:pt idx="741">
                  <c:v>2018</c:v>
                </c:pt>
                <c:pt idx="742">
                  <c:v>2018</c:v>
                </c:pt>
                <c:pt idx="743">
                  <c:v>2018</c:v>
                </c:pt>
                <c:pt idx="744">
                  <c:v>2019</c:v>
                </c:pt>
                <c:pt idx="745">
                  <c:v>2019</c:v>
                </c:pt>
                <c:pt idx="746">
                  <c:v>2019</c:v>
                </c:pt>
                <c:pt idx="747">
                  <c:v>2019</c:v>
                </c:pt>
                <c:pt idx="748">
                  <c:v>2019</c:v>
                </c:pt>
                <c:pt idx="749">
                  <c:v>2019</c:v>
                </c:pt>
                <c:pt idx="750">
                  <c:v>2019</c:v>
                </c:pt>
                <c:pt idx="751">
                  <c:v>2019</c:v>
                </c:pt>
                <c:pt idx="752">
                  <c:v>2019</c:v>
                </c:pt>
                <c:pt idx="753">
                  <c:v>2019</c:v>
                </c:pt>
                <c:pt idx="754">
                  <c:v>2019</c:v>
                </c:pt>
                <c:pt idx="755">
                  <c:v>2019</c:v>
                </c:pt>
                <c:pt idx="756">
                  <c:v>2020</c:v>
                </c:pt>
                <c:pt idx="757">
                  <c:v>2020</c:v>
                </c:pt>
                <c:pt idx="758">
                  <c:v>2020</c:v>
                </c:pt>
                <c:pt idx="759">
                  <c:v>2020</c:v>
                </c:pt>
                <c:pt idx="760">
                  <c:v>2020</c:v>
                </c:pt>
                <c:pt idx="761">
                  <c:v>2020</c:v>
                </c:pt>
                <c:pt idx="762">
                  <c:v>2020</c:v>
                </c:pt>
                <c:pt idx="763">
                  <c:v>2020</c:v>
                </c:pt>
                <c:pt idx="764">
                  <c:v>2020</c:v>
                </c:pt>
                <c:pt idx="765">
                  <c:v>2020</c:v>
                </c:pt>
                <c:pt idx="766">
                  <c:v>2020</c:v>
                </c:pt>
                <c:pt idx="767">
                  <c:v>2020</c:v>
                </c:pt>
                <c:pt idx="768">
                  <c:v>2021</c:v>
                </c:pt>
                <c:pt idx="769">
                  <c:v>2021</c:v>
                </c:pt>
                <c:pt idx="770">
                  <c:v>2021</c:v>
                </c:pt>
                <c:pt idx="771">
                  <c:v>2021</c:v>
                </c:pt>
                <c:pt idx="772">
                  <c:v>2021</c:v>
                </c:pt>
                <c:pt idx="773">
                  <c:v>2021</c:v>
                </c:pt>
                <c:pt idx="774">
                  <c:v>2021</c:v>
                </c:pt>
                <c:pt idx="775">
                  <c:v>2021</c:v>
                </c:pt>
                <c:pt idx="776">
                  <c:v>2021</c:v>
                </c:pt>
                <c:pt idx="777">
                  <c:v>2021</c:v>
                </c:pt>
                <c:pt idx="778">
                  <c:v>2021</c:v>
                </c:pt>
                <c:pt idx="779">
                  <c:v>2021</c:v>
                </c:pt>
                <c:pt idx="780">
                  <c:v>2022</c:v>
                </c:pt>
                <c:pt idx="781">
                  <c:v>2022</c:v>
                </c:pt>
                <c:pt idx="782">
                  <c:v>2022</c:v>
                </c:pt>
                <c:pt idx="783">
                  <c:v>2022</c:v>
                </c:pt>
                <c:pt idx="784">
                  <c:v>2022</c:v>
                </c:pt>
                <c:pt idx="785">
                  <c:v>2022</c:v>
                </c:pt>
                <c:pt idx="786">
                  <c:v>2022</c:v>
                </c:pt>
                <c:pt idx="787">
                  <c:v>2022</c:v>
                </c:pt>
                <c:pt idx="788">
                  <c:v>2022</c:v>
                </c:pt>
                <c:pt idx="789">
                  <c:v>2022</c:v>
                </c:pt>
                <c:pt idx="790">
                  <c:v>2022</c:v>
                </c:pt>
                <c:pt idx="791">
                  <c:v>2022</c:v>
                </c:pt>
                <c:pt idx="792">
                  <c:v>2023</c:v>
                </c:pt>
                <c:pt idx="793">
                  <c:v>2023</c:v>
                </c:pt>
                <c:pt idx="794">
                  <c:v>2023</c:v>
                </c:pt>
                <c:pt idx="795">
                  <c:v>2023</c:v>
                </c:pt>
                <c:pt idx="796">
                  <c:v>2023</c:v>
                </c:pt>
                <c:pt idx="797">
                  <c:v>2023</c:v>
                </c:pt>
                <c:pt idx="798">
                  <c:v>2023</c:v>
                </c:pt>
                <c:pt idx="799">
                  <c:v>2023</c:v>
                </c:pt>
                <c:pt idx="800">
                  <c:v>2023</c:v>
                </c:pt>
                <c:pt idx="801">
                  <c:v>2023</c:v>
                </c:pt>
                <c:pt idx="802">
                  <c:v>2023</c:v>
                </c:pt>
                <c:pt idx="803">
                  <c:v>2023</c:v>
                </c:pt>
                <c:pt idx="804">
                  <c:v>2024</c:v>
                </c:pt>
                <c:pt idx="805">
                  <c:v>2024</c:v>
                </c:pt>
                <c:pt idx="806">
                  <c:v>2024</c:v>
                </c:pt>
                <c:pt idx="807">
                  <c:v>2024</c:v>
                </c:pt>
                <c:pt idx="808">
                  <c:v>2024</c:v>
                </c:pt>
                <c:pt idx="809">
                  <c:v>2024</c:v>
                </c:pt>
                <c:pt idx="810">
                  <c:v>2024</c:v>
                </c:pt>
                <c:pt idx="811">
                  <c:v>2024</c:v>
                </c:pt>
                <c:pt idx="812">
                  <c:v>2024</c:v>
                </c:pt>
                <c:pt idx="813">
                  <c:v>2024</c:v>
                </c:pt>
                <c:pt idx="814">
                  <c:v>2024</c:v>
                </c:pt>
                <c:pt idx="815">
                  <c:v>2024</c:v>
                </c:pt>
                <c:pt idx="816">
                  <c:v>2025</c:v>
                </c:pt>
                <c:pt idx="817">
                  <c:v>2025</c:v>
                </c:pt>
                <c:pt idx="818">
                  <c:v>2025</c:v>
                </c:pt>
                <c:pt idx="819">
                  <c:v>2025</c:v>
                </c:pt>
                <c:pt idx="820">
                  <c:v>2025</c:v>
                </c:pt>
                <c:pt idx="821">
                  <c:v>2025</c:v>
                </c:pt>
                <c:pt idx="822">
                  <c:v>2025</c:v>
                </c:pt>
                <c:pt idx="823">
                  <c:v>2025</c:v>
                </c:pt>
                <c:pt idx="824">
                  <c:v>2025</c:v>
                </c:pt>
                <c:pt idx="825">
                  <c:v>2025</c:v>
                </c:pt>
              </c:numCache>
            </c:numRef>
          </c:xVal>
          <c:yVal>
            <c:numRef>
              <c:f>IRLTLT01ZAM156N!$E$2:$E$827</c:f>
              <c:numCache>
                <c:formatCode>0.00</c:formatCode>
                <c:ptCount val="826"/>
                <c:pt idx="0">
                  <c:v>12</c:v>
                </c:pt>
                <c:pt idx="1">
                  <c:v>12</c:v>
                </c:pt>
                <c:pt idx="2">
                  <c:v>12</c:v>
                </c:pt>
                <c:pt idx="3">
                  <c:v>12</c:v>
                </c:pt>
                <c:pt idx="4">
                  <c:v>12</c:v>
                </c:pt>
                <c:pt idx="5">
                  <c:v>12</c:v>
                </c:pt>
                <c:pt idx="6">
                  <c:v>12</c:v>
                </c:pt>
                <c:pt idx="7">
                  <c:v>12</c:v>
                </c:pt>
                <c:pt idx="8">
                  <c:v>12</c:v>
                </c:pt>
                <c:pt idx="9">
                  <c:v>12</c:v>
                </c:pt>
                <c:pt idx="10">
                  <c:v>12</c:v>
                </c:pt>
                <c:pt idx="11">
                  <c:v>12</c:v>
                </c:pt>
                <c:pt idx="12">
                  <c:v>12</c:v>
                </c:pt>
                <c:pt idx="13">
                  <c:v>12</c:v>
                </c:pt>
                <c:pt idx="14">
                  <c:v>12</c:v>
                </c:pt>
                <c:pt idx="15">
                  <c:v>12</c:v>
                </c:pt>
                <c:pt idx="16">
                  <c:v>12</c:v>
                </c:pt>
                <c:pt idx="17">
                  <c:v>12</c:v>
                </c:pt>
                <c:pt idx="18">
                  <c:v>12</c:v>
                </c:pt>
                <c:pt idx="19">
                  <c:v>12</c:v>
                </c:pt>
                <c:pt idx="20">
                  <c:v>12</c:v>
                </c:pt>
                <c:pt idx="21">
                  <c:v>12</c:v>
                </c:pt>
                <c:pt idx="22">
                  <c:v>12</c:v>
                </c:pt>
                <c:pt idx="23">
                  <c:v>12</c:v>
                </c:pt>
                <c:pt idx="24">
                  <c:v>12</c:v>
                </c:pt>
                <c:pt idx="25">
                  <c:v>12</c:v>
                </c:pt>
                <c:pt idx="26">
                  <c:v>12</c:v>
                </c:pt>
                <c:pt idx="27">
                  <c:v>12</c:v>
                </c:pt>
                <c:pt idx="28">
                  <c:v>12</c:v>
                </c:pt>
                <c:pt idx="29">
                  <c:v>12</c:v>
                </c:pt>
                <c:pt idx="30">
                  <c:v>12</c:v>
                </c:pt>
                <c:pt idx="31">
                  <c:v>12</c:v>
                </c:pt>
                <c:pt idx="32">
                  <c:v>12</c:v>
                </c:pt>
                <c:pt idx="33">
                  <c:v>12</c:v>
                </c:pt>
                <c:pt idx="34">
                  <c:v>12</c:v>
                </c:pt>
                <c:pt idx="35">
                  <c:v>12</c:v>
                </c:pt>
                <c:pt idx="36">
                  <c:v>12</c:v>
                </c:pt>
                <c:pt idx="37">
                  <c:v>12</c:v>
                </c:pt>
                <c:pt idx="38">
                  <c:v>12</c:v>
                </c:pt>
                <c:pt idx="39">
                  <c:v>12</c:v>
                </c:pt>
                <c:pt idx="40">
                  <c:v>12</c:v>
                </c:pt>
                <c:pt idx="41">
                  <c:v>12</c:v>
                </c:pt>
                <c:pt idx="42">
                  <c:v>12</c:v>
                </c:pt>
                <c:pt idx="43">
                  <c:v>12</c:v>
                </c:pt>
                <c:pt idx="44">
                  <c:v>12</c:v>
                </c:pt>
                <c:pt idx="45">
                  <c:v>12</c:v>
                </c:pt>
                <c:pt idx="46">
                  <c:v>12</c:v>
                </c:pt>
                <c:pt idx="47">
                  <c:v>12</c:v>
                </c:pt>
                <c:pt idx="48">
                  <c:v>12</c:v>
                </c:pt>
                <c:pt idx="49">
                  <c:v>12</c:v>
                </c:pt>
                <c:pt idx="50">
                  <c:v>12</c:v>
                </c:pt>
                <c:pt idx="51">
                  <c:v>12</c:v>
                </c:pt>
                <c:pt idx="52">
                  <c:v>12</c:v>
                </c:pt>
                <c:pt idx="53">
                  <c:v>12</c:v>
                </c:pt>
                <c:pt idx="54">
                  <c:v>12</c:v>
                </c:pt>
                <c:pt idx="55">
                  <c:v>12</c:v>
                </c:pt>
                <c:pt idx="56">
                  <c:v>12</c:v>
                </c:pt>
                <c:pt idx="57">
                  <c:v>12</c:v>
                </c:pt>
                <c:pt idx="58">
                  <c:v>12</c:v>
                </c:pt>
                <c:pt idx="59">
                  <c:v>12</c:v>
                </c:pt>
                <c:pt idx="60">
                  <c:v>12</c:v>
                </c:pt>
                <c:pt idx="61">
                  <c:v>12</c:v>
                </c:pt>
                <c:pt idx="62">
                  <c:v>12</c:v>
                </c:pt>
                <c:pt idx="63">
                  <c:v>12</c:v>
                </c:pt>
                <c:pt idx="64">
                  <c:v>12</c:v>
                </c:pt>
                <c:pt idx="65">
                  <c:v>12</c:v>
                </c:pt>
                <c:pt idx="66">
                  <c:v>12</c:v>
                </c:pt>
                <c:pt idx="67">
                  <c:v>12</c:v>
                </c:pt>
                <c:pt idx="68">
                  <c:v>12</c:v>
                </c:pt>
                <c:pt idx="69">
                  <c:v>12</c:v>
                </c:pt>
                <c:pt idx="70">
                  <c:v>12</c:v>
                </c:pt>
                <c:pt idx="71">
                  <c:v>12</c:v>
                </c:pt>
                <c:pt idx="72">
                  <c:v>12</c:v>
                </c:pt>
                <c:pt idx="73">
                  <c:v>12</c:v>
                </c:pt>
                <c:pt idx="74">
                  <c:v>12</c:v>
                </c:pt>
                <c:pt idx="75">
                  <c:v>12</c:v>
                </c:pt>
                <c:pt idx="76">
                  <c:v>12</c:v>
                </c:pt>
                <c:pt idx="77">
                  <c:v>12</c:v>
                </c:pt>
                <c:pt idx="78">
                  <c:v>12</c:v>
                </c:pt>
                <c:pt idx="79">
                  <c:v>12</c:v>
                </c:pt>
                <c:pt idx="80">
                  <c:v>12</c:v>
                </c:pt>
                <c:pt idx="81">
                  <c:v>12</c:v>
                </c:pt>
                <c:pt idx="82">
                  <c:v>12</c:v>
                </c:pt>
                <c:pt idx="83">
                  <c:v>12</c:v>
                </c:pt>
                <c:pt idx="84">
                  <c:v>12</c:v>
                </c:pt>
                <c:pt idx="85">
                  <c:v>12</c:v>
                </c:pt>
                <c:pt idx="86">
                  <c:v>12</c:v>
                </c:pt>
                <c:pt idx="87">
                  <c:v>12</c:v>
                </c:pt>
                <c:pt idx="88">
                  <c:v>12</c:v>
                </c:pt>
                <c:pt idx="89">
                  <c:v>12</c:v>
                </c:pt>
                <c:pt idx="90">
                  <c:v>12</c:v>
                </c:pt>
                <c:pt idx="91">
                  <c:v>12</c:v>
                </c:pt>
                <c:pt idx="92">
                  <c:v>12</c:v>
                </c:pt>
                <c:pt idx="93">
                  <c:v>12</c:v>
                </c:pt>
                <c:pt idx="94">
                  <c:v>12</c:v>
                </c:pt>
                <c:pt idx="95">
                  <c:v>12</c:v>
                </c:pt>
                <c:pt idx="96">
                  <c:v>12</c:v>
                </c:pt>
                <c:pt idx="97">
                  <c:v>12</c:v>
                </c:pt>
                <c:pt idx="98">
                  <c:v>12</c:v>
                </c:pt>
                <c:pt idx="99">
                  <c:v>12</c:v>
                </c:pt>
                <c:pt idx="100">
                  <c:v>12</c:v>
                </c:pt>
                <c:pt idx="101">
                  <c:v>12</c:v>
                </c:pt>
                <c:pt idx="102">
                  <c:v>12</c:v>
                </c:pt>
                <c:pt idx="103">
                  <c:v>12</c:v>
                </c:pt>
                <c:pt idx="104">
                  <c:v>12</c:v>
                </c:pt>
                <c:pt idx="105">
                  <c:v>12</c:v>
                </c:pt>
                <c:pt idx="106">
                  <c:v>12</c:v>
                </c:pt>
                <c:pt idx="107">
                  <c:v>12</c:v>
                </c:pt>
                <c:pt idx="108">
                  <c:v>12</c:v>
                </c:pt>
                <c:pt idx="109">
                  <c:v>12</c:v>
                </c:pt>
                <c:pt idx="110">
                  <c:v>12</c:v>
                </c:pt>
                <c:pt idx="111">
                  <c:v>12</c:v>
                </c:pt>
                <c:pt idx="112">
                  <c:v>12</c:v>
                </c:pt>
                <c:pt idx="113">
                  <c:v>12</c:v>
                </c:pt>
                <c:pt idx="114">
                  <c:v>12</c:v>
                </c:pt>
                <c:pt idx="115">
                  <c:v>12</c:v>
                </c:pt>
                <c:pt idx="116">
                  <c:v>12</c:v>
                </c:pt>
                <c:pt idx="117">
                  <c:v>12</c:v>
                </c:pt>
                <c:pt idx="118">
                  <c:v>12</c:v>
                </c:pt>
                <c:pt idx="119">
                  <c:v>12</c:v>
                </c:pt>
                <c:pt idx="120">
                  <c:v>12</c:v>
                </c:pt>
                <c:pt idx="121">
                  <c:v>12</c:v>
                </c:pt>
                <c:pt idx="122">
                  <c:v>12</c:v>
                </c:pt>
                <c:pt idx="123">
                  <c:v>12</c:v>
                </c:pt>
                <c:pt idx="124">
                  <c:v>12</c:v>
                </c:pt>
                <c:pt idx="125">
                  <c:v>12</c:v>
                </c:pt>
                <c:pt idx="126">
                  <c:v>12</c:v>
                </c:pt>
                <c:pt idx="127">
                  <c:v>12</c:v>
                </c:pt>
                <c:pt idx="128">
                  <c:v>12</c:v>
                </c:pt>
                <c:pt idx="129">
                  <c:v>12</c:v>
                </c:pt>
                <c:pt idx="130">
                  <c:v>12</c:v>
                </c:pt>
                <c:pt idx="131">
                  <c:v>12</c:v>
                </c:pt>
                <c:pt idx="132">
                  <c:v>12</c:v>
                </c:pt>
                <c:pt idx="133">
                  <c:v>12</c:v>
                </c:pt>
                <c:pt idx="134">
                  <c:v>12</c:v>
                </c:pt>
                <c:pt idx="135">
                  <c:v>12</c:v>
                </c:pt>
                <c:pt idx="136">
                  <c:v>12</c:v>
                </c:pt>
                <c:pt idx="137">
                  <c:v>12</c:v>
                </c:pt>
                <c:pt idx="138">
                  <c:v>12</c:v>
                </c:pt>
                <c:pt idx="139">
                  <c:v>12</c:v>
                </c:pt>
                <c:pt idx="140">
                  <c:v>12</c:v>
                </c:pt>
                <c:pt idx="141">
                  <c:v>12</c:v>
                </c:pt>
                <c:pt idx="142">
                  <c:v>12</c:v>
                </c:pt>
                <c:pt idx="143">
                  <c:v>12</c:v>
                </c:pt>
                <c:pt idx="144">
                  <c:v>12</c:v>
                </c:pt>
                <c:pt idx="145">
                  <c:v>12</c:v>
                </c:pt>
                <c:pt idx="146">
                  <c:v>12</c:v>
                </c:pt>
                <c:pt idx="147">
                  <c:v>12</c:v>
                </c:pt>
                <c:pt idx="148">
                  <c:v>12</c:v>
                </c:pt>
                <c:pt idx="149">
                  <c:v>12</c:v>
                </c:pt>
                <c:pt idx="150">
                  <c:v>12</c:v>
                </c:pt>
                <c:pt idx="151">
                  <c:v>12</c:v>
                </c:pt>
                <c:pt idx="152">
                  <c:v>12</c:v>
                </c:pt>
                <c:pt idx="153">
                  <c:v>12</c:v>
                </c:pt>
                <c:pt idx="154">
                  <c:v>12</c:v>
                </c:pt>
                <c:pt idx="155">
                  <c:v>12</c:v>
                </c:pt>
                <c:pt idx="156">
                  <c:v>12</c:v>
                </c:pt>
                <c:pt idx="157">
                  <c:v>12</c:v>
                </c:pt>
                <c:pt idx="158">
                  <c:v>12</c:v>
                </c:pt>
                <c:pt idx="159">
                  <c:v>12</c:v>
                </c:pt>
                <c:pt idx="160">
                  <c:v>12</c:v>
                </c:pt>
                <c:pt idx="161">
                  <c:v>12</c:v>
                </c:pt>
                <c:pt idx="162">
                  <c:v>12</c:v>
                </c:pt>
                <c:pt idx="163">
                  <c:v>12</c:v>
                </c:pt>
                <c:pt idx="164">
                  <c:v>12</c:v>
                </c:pt>
                <c:pt idx="165">
                  <c:v>12</c:v>
                </c:pt>
                <c:pt idx="166">
                  <c:v>12</c:v>
                </c:pt>
                <c:pt idx="167">
                  <c:v>12</c:v>
                </c:pt>
                <c:pt idx="168">
                  <c:v>12</c:v>
                </c:pt>
                <c:pt idx="169">
                  <c:v>12</c:v>
                </c:pt>
                <c:pt idx="170">
                  <c:v>12</c:v>
                </c:pt>
                <c:pt idx="171">
                  <c:v>12</c:v>
                </c:pt>
                <c:pt idx="172">
                  <c:v>12</c:v>
                </c:pt>
                <c:pt idx="173">
                  <c:v>12</c:v>
                </c:pt>
                <c:pt idx="174">
                  <c:v>12</c:v>
                </c:pt>
                <c:pt idx="175">
                  <c:v>12</c:v>
                </c:pt>
                <c:pt idx="176">
                  <c:v>12</c:v>
                </c:pt>
                <c:pt idx="177">
                  <c:v>12</c:v>
                </c:pt>
                <c:pt idx="178">
                  <c:v>12</c:v>
                </c:pt>
                <c:pt idx="179">
                  <c:v>12</c:v>
                </c:pt>
                <c:pt idx="180">
                  <c:v>12</c:v>
                </c:pt>
                <c:pt idx="181">
                  <c:v>12</c:v>
                </c:pt>
                <c:pt idx="182">
                  <c:v>12</c:v>
                </c:pt>
                <c:pt idx="183">
                  <c:v>12</c:v>
                </c:pt>
                <c:pt idx="184">
                  <c:v>12</c:v>
                </c:pt>
                <c:pt idx="185">
                  <c:v>12</c:v>
                </c:pt>
                <c:pt idx="186">
                  <c:v>12</c:v>
                </c:pt>
                <c:pt idx="187">
                  <c:v>12</c:v>
                </c:pt>
                <c:pt idx="188">
                  <c:v>12</c:v>
                </c:pt>
                <c:pt idx="189">
                  <c:v>12</c:v>
                </c:pt>
                <c:pt idx="190">
                  <c:v>12</c:v>
                </c:pt>
                <c:pt idx="191">
                  <c:v>12</c:v>
                </c:pt>
                <c:pt idx="192">
                  <c:v>12</c:v>
                </c:pt>
                <c:pt idx="193">
                  <c:v>12</c:v>
                </c:pt>
                <c:pt idx="194">
                  <c:v>12</c:v>
                </c:pt>
                <c:pt idx="195">
                  <c:v>12</c:v>
                </c:pt>
                <c:pt idx="196">
                  <c:v>12</c:v>
                </c:pt>
                <c:pt idx="197">
                  <c:v>12</c:v>
                </c:pt>
                <c:pt idx="198">
                  <c:v>12</c:v>
                </c:pt>
                <c:pt idx="199">
                  <c:v>12</c:v>
                </c:pt>
                <c:pt idx="200">
                  <c:v>12</c:v>
                </c:pt>
                <c:pt idx="201">
                  <c:v>12</c:v>
                </c:pt>
                <c:pt idx="202">
                  <c:v>12</c:v>
                </c:pt>
                <c:pt idx="203">
                  <c:v>12</c:v>
                </c:pt>
                <c:pt idx="204">
                  <c:v>12</c:v>
                </c:pt>
                <c:pt idx="205">
                  <c:v>12</c:v>
                </c:pt>
                <c:pt idx="206">
                  <c:v>12</c:v>
                </c:pt>
                <c:pt idx="207">
                  <c:v>12</c:v>
                </c:pt>
                <c:pt idx="208">
                  <c:v>12</c:v>
                </c:pt>
                <c:pt idx="209">
                  <c:v>12</c:v>
                </c:pt>
                <c:pt idx="210">
                  <c:v>12</c:v>
                </c:pt>
                <c:pt idx="211">
                  <c:v>12</c:v>
                </c:pt>
                <c:pt idx="212">
                  <c:v>12</c:v>
                </c:pt>
                <c:pt idx="213">
                  <c:v>12</c:v>
                </c:pt>
                <c:pt idx="214">
                  <c:v>12</c:v>
                </c:pt>
                <c:pt idx="215">
                  <c:v>12</c:v>
                </c:pt>
                <c:pt idx="216">
                  <c:v>12</c:v>
                </c:pt>
                <c:pt idx="217">
                  <c:v>12</c:v>
                </c:pt>
                <c:pt idx="218">
                  <c:v>12</c:v>
                </c:pt>
                <c:pt idx="219">
                  <c:v>12</c:v>
                </c:pt>
                <c:pt idx="220">
                  <c:v>12</c:v>
                </c:pt>
                <c:pt idx="221">
                  <c:v>12</c:v>
                </c:pt>
                <c:pt idx="222">
                  <c:v>12</c:v>
                </c:pt>
                <c:pt idx="223">
                  <c:v>12</c:v>
                </c:pt>
                <c:pt idx="224">
                  <c:v>12</c:v>
                </c:pt>
                <c:pt idx="225">
                  <c:v>12</c:v>
                </c:pt>
                <c:pt idx="226">
                  <c:v>12</c:v>
                </c:pt>
                <c:pt idx="227">
                  <c:v>12</c:v>
                </c:pt>
                <c:pt idx="228">
                  <c:v>12</c:v>
                </c:pt>
                <c:pt idx="229">
                  <c:v>12</c:v>
                </c:pt>
                <c:pt idx="230">
                  <c:v>12</c:v>
                </c:pt>
                <c:pt idx="231">
                  <c:v>12</c:v>
                </c:pt>
                <c:pt idx="232">
                  <c:v>12</c:v>
                </c:pt>
                <c:pt idx="233">
                  <c:v>12</c:v>
                </c:pt>
                <c:pt idx="234">
                  <c:v>12</c:v>
                </c:pt>
                <c:pt idx="235">
                  <c:v>12</c:v>
                </c:pt>
                <c:pt idx="236">
                  <c:v>12</c:v>
                </c:pt>
                <c:pt idx="237">
                  <c:v>12</c:v>
                </c:pt>
                <c:pt idx="238">
                  <c:v>12</c:v>
                </c:pt>
                <c:pt idx="239">
                  <c:v>12</c:v>
                </c:pt>
                <c:pt idx="240">
                  <c:v>12</c:v>
                </c:pt>
                <c:pt idx="241">
                  <c:v>12</c:v>
                </c:pt>
                <c:pt idx="242">
                  <c:v>12</c:v>
                </c:pt>
                <c:pt idx="243">
                  <c:v>12</c:v>
                </c:pt>
                <c:pt idx="244">
                  <c:v>12</c:v>
                </c:pt>
                <c:pt idx="245">
                  <c:v>12</c:v>
                </c:pt>
                <c:pt idx="246">
                  <c:v>12</c:v>
                </c:pt>
                <c:pt idx="247">
                  <c:v>12</c:v>
                </c:pt>
                <c:pt idx="248">
                  <c:v>12</c:v>
                </c:pt>
                <c:pt idx="249">
                  <c:v>12</c:v>
                </c:pt>
                <c:pt idx="250">
                  <c:v>12</c:v>
                </c:pt>
                <c:pt idx="251">
                  <c:v>12</c:v>
                </c:pt>
                <c:pt idx="252">
                  <c:v>12</c:v>
                </c:pt>
                <c:pt idx="253">
                  <c:v>12</c:v>
                </c:pt>
                <c:pt idx="254">
                  <c:v>12</c:v>
                </c:pt>
                <c:pt idx="255">
                  <c:v>12</c:v>
                </c:pt>
                <c:pt idx="256">
                  <c:v>12</c:v>
                </c:pt>
                <c:pt idx="257">
                  <c:v>12</c:v>
                </c:pt>
                <c:pt idx="258">
                  <c:v>12</c:v>
                </c:pt>
                <c:pt idx="259">
                  <c:v>12</c:v>
                </c:pt>
                <c:pt idx="260">
                  <c:v>12</c:v>
                </c:pt>
                <c:pt idx="261">
                  <c:v>12</c:v>
                </c:pt>
                <c:pt idx="262">
                  <c:v>12</c:v>
                </c:pt>
                <c:pt idx="263">
                  <c:v>12</c:v>
                </c:pt>
                <c:pt idx="264">
                  <c:v>12</c:v>
                </c:pt>
                <c:pt idx="265">
                  <c:v>12</c:v>
                </c:pt>
                <c:pt idx="266">
                  <c:v>12</c:v>
                </c:pt>
                <c:pt idx="267">
                  <c:v>12</c:v>
                </c:pt>
                <c:pt idx="268">
                  <c:v>12</c:v>
                </c:pt>
                <c:pt idx="269">
                  <c:v>12</c:v>
                </c:pt>
                <c:pt idx="270">
                  <c:v>12</c:v>
                </c:pt>
                <c:pt idx="271">
                  <c:v>12</c:v>
                </c:pt>
                <c:pt idx="272">
                  <c:v>12</c:v>
                </c:pt>
                <c:pt idx="273">
                  <c:v>12</c:v>
                </c:pt>
                <c:pt idx="274">
                  <c:v>12</c:v>
                </c:pt>
                <c:pt idx="275">
                  <c:v>12</c:v>
                </c:pt>
                <c:pt idx="276">
                  <c:v>12</c:v>
                </c:pt>
                <c:pt idx="277">
                  <c:v>12</c:v>
                </c:pt>
                <c:pt idx="278">
                  <c:v>12</c:v>
                </c:pt>
                <c:pt idx="279">
                  <c:v>12</c:v>
                </c:pt>
                <c:pt idx="280">
                  <c:v>12</c:v>
                </c:pt>
                <c:pt idx="281">
                  <c:v>12</c:v>
                </c:pt>
                <c:pt idx="282">
                  <c:v>12</c:v>
                </c:pt>
                <c:pt idx="283">
                  <c:v>12</c:v>
                </c:pt>
                <c:pt idx="284">
                  <c:v>12</c:v>
                </c:pt>
                <c:pt idx="285">
                  <c:v>12</c:v>
                </c:pt>
                <c:pt idx="286">
                  <c:v>12</c:v>
                </c:pt>
                <c:pt idx="287">
                  <c:v>12</c:v>
                </c:pt>
                <c:pt idx="288">
                  <c:v>12</c:v>
                </c:pt>
                <c:pt idx="289">
                  <c:v>12</c:v>
                </c:pt>
                <c:pt idx="290">
                  <c:v>12</c:v>
                </c:pt>
                <c:pt idx="291">
                  <c:v>12</c:v>
                </c:pt>
                <c:pt idx="292">
                  <c:v>12</c:v>
                </c:pt>
                <c:pt idx="293">
                  <c:v>12</c:v>
                </c:pt>
                <c:pt idx="294">
                  <c:v>12</c:v>
                </c:pt>
                <c:pt idx="295">
                  <c:v>12</c:v>
                </c:pt>
                <c:pt idx="296">
                  <c:v>12</c:v>
                </c:pt>
                <c:pt idx="297">
                  <c:v>12</c:v>
                </c:pt>
                <c:pt idx="298">
                  <c:v>12</c:v>
                </c:pt>
                <c:pt idx="299">
                  <c:v>12</c:v>
                </c:pt>
                <c:pt idx="300">
                  <c:v>12</c:v>
                </c:pt>
                <c:pt idx="301">
                  <c:v>12</c:v>
                </c:pt>
                <c:pt idx="302">
                  <c:v>12</c:v>
                </c:pt>
                <c:pt idx="303">
                  <c:v>12</c:v>
                </c:pt>
                <c:pt idx="304">
                  <c:v>12</c:v>
                </c:pt>
                <c:pt idx="305">
                  <c:v>12</c:v>
                </c:pt>
                <c:pt idx="306">
                  <c:v>12</c:v>
                </c:pt>
                <c:pt idx="307">
                  <c:v>12</c:v>
                </c:pt>
                <c:pt idx="308">
                  <c:v>12</c:v>
                </c:pt>
                <c:pt idx="309">
                  <c:v>12</c:v>
                </c:pt>
                <c:pt idx="310">
                  <c:v>12</c:v>
                </c:pt>
                <c:pt idx="311">
                  <c:v>12</c:v>
                </c:pt>
                <c:pt idx="312">
                  <c:v>12</c:v>
                </c:pt>
                <c:pt idx="313">
                  <c:v>12</c:v>
                </c:pt>
                <c:pt idx="314">
                  <c:v>12</c:v>
                </c:pt>
                <c:pt idx="315">
                  <c:v>12</c:v>
                </c:pt>
                <c:pt idx="316">
                  <c:v>12</c:v>
                </c:pt>
                <c:pt idx="317">
                  <c:v>12</c:v>
                </c:pt>
                <c:pt idx="318">
                  <c:v>12</c:v>
                </c:pt>
                <c:pt idx="319">
                  <c:v>12</c:v>
                </c:pt>
                <c:pt idx="320">
                  <c:v>12</c:v>
                </c:pt>
                <c:pt idx="321">
                  <c:v>12</c:v>
                </c:pt>
                <c:pt idx="322">
                  <c:v>12</c:v>
                </c:pt>
                <c:pt idx="323">
                  <c:v>12</c:v>
                </c:pt>
                <c:pt idx="324">
                  <c:v>12</c:v>
                </c:pt>
                <c:pt idx="325">
                  <c:v>12</c:v>
                </c:pt>
                <c:pt idx="326">
                  <c:v>12</c:v>
                </c:pt>
                <c:pt idx="327">
                  <c:v>12</c:v>
                </c:pt>
                <c:pt idx="328">
                  <c:v>12</c:v>
                </c:pt>
                <c:pt idx="329">
                  <c:v>12</c:v>
                </c:pt>
                <c:pt idx="330">
                  <c:v>12</c:v>
                </c:pt>
                <c:pt idx="331">
                  <c:v>12</c:v>
                </c:pt>
                <c:pt idx="332">
                  <c:v>12</c:v>
                </c:pt>
                <c:pt idx="333">
                  <c:v>12</c:v>
                </c:pt>
                <c:pt idx="334">
                  <c:v>12</c:v>
                </c:pt>
                <c:pt idx="335">
                  <c:v>12</c:v>
                </c:pt>
                <c:pt idx="336">
                  <c:v>12</c:v>
                </c:pt>
                <c:pt idx="337">
                  <c:v>12</c:v>
                </c:pt>
                <c:pt idx="338">
                  <c:v>12</c:v>
                </c:pt>
                <c:pt idx="339">
                  <c:v>12</c:v>
                </c:pt>
                <c:pt idx="340">
                  <c:v>12</c:v>
                </c:pt>
                <c:pt idx="341">
                  <c:v>12</c:v>
                </c:pt>
                <c:pt idx="342">
                  <c:v>12</c:v>
                </c:pt>
                <c:pt idx="343">
                  <c:v>12</c:v>
                </c:pt>
                <c:pt idx="344">
                  <c:v>12</c:v>
                </c:pt>
                <c:pt idx="345">
                  <c:v>12</c:v>
                </c:pt>
                <c:pt idx="346">
                  <c:v>12</c:v>
                </c:pt>
                <c:pt idx="347">
                  <c:v>12</c:v>
                </c:pt>
                <c:pt idx="348">
                  <c:v>12</c:v>
                </c:pt>
                <c:pt idx="349">
                  <c:v>12</c:v>
                </c:pt>
                <c:pt idx="350">
                  <c:v>12</c:v>
                </c:pt>
                <c:pt idx="351">
                  <c:v>12</c:v>
                </c:pt>
                <c:pt idx="352">
                  <c:v>12</c:v>
                </c:pt>
                <c:pt idx="353">
                  <c:v>12</c:v>
                </c:pt>
                <c:pt idx="354">
                  <c:v>12</c:v>
                </c:pt>
                <c:pt idx="355">
                  <c:v>12</c:v>
                </c:pt>
                <c:pt idx="356">
                  <c:v>12</c:v>
                </c:pt>
                <c:pt idx="357">
                  <c:v>12</c:v>
                </c:pt>
                <c:pt idx="358">
                  <c:v>12</c:v>
                </c:pt>
                <c:pt idx="359">
                  <c:v>12</c:v>
                </c:pt>
                <c:pt idx="360">
                  <c:v>12</c:v>
                </c:pt>
                <c:pt idx="361">
                  <c:v>12</c:v>
                </c:pt>
                <c:pt idx="362">
                  <c:v>12</c:v>
                </c:pt>
                <c:pt idx="363">
                  <c:v>12</c:v>
                </c:pt>
                <c:pt idx="364">
                  <c:v>12</c:v>
                </c:pt>
                <c:pt idx="365">
                  <c:v>12</c:v>
                </c:pt>
                <c:pt idx="366">
                  <c:v>12</c:v>
                </c:pt>
                <c:pt idx="367">
                  <c:v>12</c:v>
                </c:pt>
                <c:pt idx="368">
                  <c:v>12</c:v>
                </c:pt>
                <c:pt idx="369">
                  <c:v>12</c:v>
                </c:pt>
                <c:pt idx="370">
                  <c:v>12</c:v>
                </c:pt>
                <c:pt idx="371">
                  <c:v>12</c:v>
                </c:pt>
                <c:pt idx="372">
                  <c:v>12</c:v>
                </c:pt>
                <c:pt idx="373">
                  <c:v>12</c:v>
                </c:pt>
                <c:pt idx="374">
                  <c:v>12</c:v>
                </c:pt>
                <c:pt idx="375">
                  <c:v>12</c:v>
                </c:pt>
                <c:pt idx="376">
                  <c:v>12</c:v>
                </c:pt>
                <c:pt idx="377">
                  <c:v>12</c:v>
                </c:pt>
                <c:pt idx="378">
                  <c:v>12</c:v>
                </c:pt>
                <c:pt idx="379">
                  <c:v>12</c:v>
                </c:pt>
                <c:pt idx="380">
                  <c:v>12</c:v>
                </c:pt>
                <c:pt idx="381">
                  <c:v>12</c:v>
                </c:pt>
                <c:pt idx="382">
                  <c:v>12</c:v>
                </c:pt>
                <c:pt idx="383">
                  <c:v>12</c:v>
                </c:pt>
                <c:pt idx="384">
                  <c:v>12</c:v>
                </c:pt>
                <c:pt idx="385">
                  <c:v>12</c:v>
                </c:pt>
                <c:pt idx="386">
                  <c:v>12</c:v>
                </c:pt>
                <c:pt idx="387">
                  <c:v>12</c:v>
                </c:pt>
                <c:pt idx="388">
                  <c:v>12</c:v>
                </c:pt>
                <c:pt idx="389">
                  <c:v>12</c:v>
                </c:pt>
                <c:pt idx="390">
                  <c:v>12</c:v>
                </c:pt>
                <c:pt idx="391">
                  <c:v>12</c:v>
                </c:pt>
                <c:pt idx="392">
                  <c:v>12</c:v>
                </c:pt>
                <c:pt idx="393">
                  <c:v>12</c:v>
                </c:pt>
                <c:pt idx="394">
                  <c:v>12</c:v>
                </c:pt>
                <c:pt idx="395">
                  <c:v>12</c:v>
                </c:pt>
                <c:pt idx="396">
                  <c:v>12</c:v>
                </c:pt>
                <c:pt idx="397">
                  <c:v>12</c:v>
                </c:pt>
                <c:pt idx="398">
                  <c:v>12</c:v>
                </c:pt>
                <c:pt idx="399">
                  <c:v>12</c:v>
                </c:pt>
                <c:pt idx="400">
                  <c:v>12</c:v>
                </c:pt>
                <c:pt idx="401">
                  <c:v>12</c:v>
                </c:pt>
                <c:pt idx="402">
                  <c:v>12</c:v>
                </c:pt>
                <c:pt idx="403">
                  <c:v>12</c:v>
                </c:pt>
                <c:pt idx="404">
                  <c:v>12</c:v>
                </c:pt>
                <c:pt idx="405">
                  <c:v>12</c:v>
                </c:pt>
                <c:pt idx="406">
                  <c:v>12</c:v>
                </c:pt>
                <c:pt idx="407">
                  <c:v>12</c:v>
                </c:pt>
                <c:pt idx="408">
                  <c:v>12</c:v>
                </c:pt>
                <c:pt idx="409">
                  <c:v>12</c:v>
                </c:pt>
                <c:pt idx="410">
                  <c:v>12</c:v>
                </c:pt>
                <c:pt idx="411">
                  <c:v>12</c:v>
                </c:pt>
                <c:pt idx="412">
                  <c:v>12</c:v>
                </c:pt>
                <c:pt idx="413">
                  <c:v>12</c:v>
                </c:pt>
                <c:pt idx="414">
                  <c:v>12</c:v>
                </c:pt>
                <c:pt idx="415">
                  <c:v>12</c:v>
                </c:pt>
                <c:pt idx="416">
                  <c:v>12</c:v>
                </c:pt>
                <c:pt idx="417">
                  <c:v>12</c:v>
                </c:pt>
                <c:pt idx="418">
                  <c:v>12</c:v>
                </c:pt>
                <c:pt idx="419">
                  <c:v>12</c:v>
                </c:pt>
                <c:pt idx="420">
                  <c:v>12</c:v>
                </c:pt>
                <c:pt idx="421">
                  <c:v>12</c:v>
                </c:pt>
                <c:pt idx="422">
                  <c:v>12</c:v>
                </c:pt>
                <c:pt idx="423">
                  <c:v>12</c:v>
                </c:pt>
                <c:pt idx="424">
                  <c:v>12</c:v>
                </c:pt>
                <c:pt idx="425">
                  <c:v>12</c:v>
                </c:pt>
                <c:pt idx="426">
                  <c:v>12</c:v>
                </c:pt>
                <c:pt idx="427">
                  <c:v>12</c:v>
                </c:pt>
                <c:pt idx="428">
                  <c:v>12</c:v>
                </c:pt>
                <c:pt idx="429">
                  <c:v>12</c:v>
                </c:pt>
                <c:pt idx="430">
                  <c:v>12</c:v>
                </c:pt>
                <c:pt idx="431">
                  <c:v>12</c:v>
                </c:pt>
                <c:pt idx="432">
                  <c:v>12</c:v>
                </c:pt>
                <c:pt idx="433">
                  <c:v>12</c:v>
                </c:pt>
                <c:pt idx="434">
                  <c:v>12</c:v>
                </c:pt>
                <c:pt idx="435">
                  <c:v>12</c:v>
                </c:pt>
                <c:pt idx="436">
                  <c:v>12</c:v>
                </c:pt>
                <c:pt idx="437">
                  <c:v>12</c:v>
                </c:pt>
                <c:pt idx="438">
                  <c:v>12</c:v>
                </c:pt>
                <c:pt idx="439">
                  <c:v>12</c:v>
                </c:pt>
                <c:pt idx="440">
                  <c:v>12</c:v>
                </c:pt>
                <c:pt idx="441">
                  <c:v>12</c:v>
                </c:pt>
                <c:pt idx="442">
                  <c:v>12</c:v>
                </c:pt>
                <c:pt idx="443">
                  <c:v>12</c:v>
                </c:pt>
                <c:pt idx="444">
                  <c:v>12</c:v>
                </c:pt>
                <c:pt idx="445">
                  <c:v>12</c:v>
                </c:pt>
                <c:pt idx="446">
                  <c:v>12</c:v>
                </c:pt>
                <c:pt idx="447">
                  <c:v>12</c:v>
                </c:pt>
                <c:pt idx="448">
                  <c:v>12</c:v>
                </c:pt>
                <c:pt idx="449">
                  <c:v>12</c:v>
                </c:pt>
                <c:pt idx="450">
                  <c:v>12</c:v>
                </c:pt>
                <c:pt idx="451">
                  <c:v>12</c:v>
                </c:pt>
                <c:pt idx="452">
                  <c:v>12</c:v>
                </c:pt>
                <c:pt idx="453">
                  <c:v>12</c:v>
                </c:pt>
                <c:pt idx="454">
                  <c:v>12</c:v>
                </c:pt>
                <c:pt idx="455">
                  <c:v>12</c:v>
                </c:pt>
                <c:pt idx="456">
                  <c:v>12</c:v>
                </c:pt>
                <c:pt idx="457">
                  <c:v>12</c:v>
                </c:pt>
                <c:pt idx="458">
                  <c:v>12</c:v>
                </c:pt>
                <c:pt idx="459">
                  <c:v>12</c:v>
                </c:pt>
                <c:pt idx="460">
                  <c:v>12</c:v>
                </c:pt>
                <c:pt idx="461">
                  <c:v>12</c:v>
                </c:pt>
                <c:pt idx="462">
                  <c:v>12</c:v>
                </c:pt>
                <c:pt idx="463">
                  <c:v>12</c:v>
                </c:pt>
                <c:pt idx="464">
                  <c:v>12</c:v>
                </c:pt>
                <c:pt idx="465">
                  <c:v>12</c:v>
                </c:pt>
                <c:pt idx="466">
                  <c:v>12</c:v>
                </c:pt>
                <c:pt idx="467">
                  <c:v>12</c:v>
                </c:pt>
                <c:pt idx="468">
                  <c:v>12</c:v>
                </c:pt>
                <c:pt idx="469">
                  <c:v>12</c:v>
                </c:pt>
                <c:pt idx="470">
                  <c:v>12</c:v>
                </c:pt>
                <c:pt idx="471">
                  <c:v>12</c:v>
                </c:pt>
                <c:pt idx="472">
                  <c:v>12</c:v>
                </c:pt>
                <c:pt idx="473">
                  <c:v>12</c:v>
                </c:pt>
                <c:pt idx="474">
                  <c:v>12</c:v>
                </c:pt>
                <c:pt idx="475">
                  <c:v>12</c:v>
                </c:pt>
                <c:pt idx="476">
                  <c:v>12</c:v>
                </c:pt>
                <c:pt idx="477">
                  <c:v>12</c:v>
                </c:pt>
                <c:pt idx="478">
                  <c:v>12</c:v>
                </c:pt>
                <c:pt idx="479">
                  <c:v>12</c:v>
                </c:pt>
                <c:pt idx="480">
                  <c:v>12</c:v>
                </c:pt>
                <c:pt idx="481">
                  <c:v>12</c:v>
                </c:pt>
                <c:pt idx="482">
                  <c:v>12</c:v>
                </c:pt>
                <c:pt idx="483">
                  <c:v>12</c:v>
                </c:pt>
                <c:pt idx="484">
                  <c:v>12</c:v>
                </c:pt>
                <c:pt idx="485">
                  <c:v>12</c:v>
                </c:pt>
                <c:pt idx="486">
                  <c:v>12</c:v>
                </c:pt>
                <c:pt idx="487">
                  <c:v>12</c:v>
                </c:pt>
                <c:pt idx="488">
                  <c:v>12</c:v>
                </c:pt>
                <c:pt idx="489">
                  <c:v>12</c:v>
                </c:pt>
                <c:pt idx="490">
                  <c:v>12</c:v>
                </c:pt>
                <c:pt idx="491">
                  <c:v>12</c:v>
                </c:pt>
                <c:pt idx="492">
                  <c:v>12</c:v>
                </c:pt>
                <c:pt idx="493">
                  <c:v>12</c:v>
                </c:pt>
                <c:pt idx="494">
                  <c:v>12</c:v>
                </c:pt>
                <c:pt idx="495">
                  <c:v>12</c:v>
                </c:pt>
                <c:pt idx="496">
                  <c:v>12</c:v>
                </c:pt>
                <c:pt idx="497">
                  <c:v>12</c:v>
                </c:pt>
                <c:pt idx="498">
                  <c:v>12</c:v>
                </c:pt>
                <c:pt idx="499">
                  <c:v>12</c:v>
                </c:pt>
                <c:pt idx="500">
                  <c:v>12</c:v>
                </c:pt>
                <c:pt idx="501">
                  <c:v>12</c:v>
                </c:pt>
                <c:pt idx="502">
                  <c:v>12</c:v>
                </c:pt>
                <c:pt idx="503">
                  <c:v>12</c:v>
                </c:pt>
                <c:pt idx="504">
                  <c:v>12</c:v>
                </c:pt>
                <c:pt idx="505">
                  <c:v>12</c:v>
                </c:pt>
                <c:pt idx="506">
                  <c:v>12</c:v>
                </c:pt>
                <c:pt idx="507">
                  <c:v>12</c:v>
                </c:pt>
                <c:pt idx="508">
                  <c:v>12</c:v>
                </c:pt>
                <c:pt idx="509">
                  <c:v>12</c:v>
                </c:pt>
                <c:pt idx="510">
                  <c:v>12</c:v>
                </c:pt>
                <c:pt idx="511">
                  <c:v>12</c:v>
                </c:pt>
                <c:pt idx="512">
                  <c:v>12</c:v>
                </c:pt>
                <c:pt idx="513">
                  <c:v>12</c:v>
                </c:pt>
                <c:pt idx="514">
                  <c:v>12</c:v>
                </c:pt>
                <c:pt idx="515">
                  <c:v>12</c:v>
                </c:pt>
                <c:pt idx="516">
                  <c:v>12</c:v>
                </c:pt>
                <c:pt idx="517">
                  <c:v>12</c:v>
                </c:pt>
                <c:pt idx="518">
                  <c:v>12</c:v>
                </c:pt>
                <c:pt idx="519">
                  <c:v>12</c:v>
                </c:pt>
                <c:pt idx="520">
                  <c:v>12</c:v>
                </c:pt>
                <c:pt idx="521">
                  <c:v>12</c:v>
                </c:pt>
                <c:pt idx="522">
                  <c:v>12</c:v>
                </c:pt>
                <c:pt idx="523">
                  <c:v>12</c:v>
                </c:pt>
                <c:pt idx="524">
                  <c:v>12</c:v>
                </c:pt>
                <c:pt idx="525">
                  <c:v>12</c:v>
                </c:pt>
                <c:pt idx="526">
                  <c:v>12</c:v>
                </c:pt>
                <c:pt idx="527">
                  <c:v>12</c:v>
                </c:pt>
                <c:pt idx="528">
                  <c:v>12</c:v>
                </c:pt>
                <c:pt idx="529">
                  <c:v>12</c:v>
                </c:pt>
                <c:pt idx="530">
                  <c:v>12</c:v>
                </c:pt>
                <c:pt idx="531">
                  <c:v>12</c:v>
                </c:pt>
                <c:pt idx="532">
                  <c:v>12</c:v>
                </c:pt>
                <c:pt idx="533">
                  <c:v>12</c:v>
                </c:pt>
                <c:pt idx="534">
                  <c:v>12</c:v>
                </c:pt>
                <c:pt idx="535">
                  <c:v>12</c:v>
                </c:pt>
                <c:pt idx="536">
                  <c:v>12</c:v>
                </c:pt>
                <c:pt idx="537">
                  <c:v>12</c:v>
                </c:pt>
                <c:pt idx="538">
                  <c:v>12</c:v>
                </c:pt>
                <c:pt idx="539">
                  <c:v>12</c:v>
                </c:pt>
                <c:pt idx="540">
                  <c:v>12</c:v>
                </c:pt>
                <c:pt idx="541">
                  <c:v>12</c:v>
                </c:pt>
                <c:pt idx="542">
                  <c:v>12</c:v>
                </c:pt>
                <c:pt idx="543">
                  <c:v>12</c:v>
                </c:pt>
                <c:pt idx="544">
                  <c:v>12</c:v>
                </c:pt>
                <c:pt idx="545">
                  <c:v>12</c:v>
                </c:pt>
                <c:pt idx="546">
                  <c:v>12</c:v>
                </c:pt>
                <c:pt idx="547">
                  <c:v>12</c:v>
                </c:pt>
                <c:pt idx="548">
                  <c:v>12</c:v>
                </c:pt>
                <c:pt idx="549">
                  <c:v>12</c:v>
                </c:pt>
                <c:pt idx="550">
                  <c:v>12</c:v>
                </c:pt>
                <c:pt idx="551">
                  <c:v>12</c:v>
                </c:pt>
                <c:pt idx="552">
                  <c:v>12</c:v>
                </c:pt>
                <c:pt idx="553">
                  <c:v>12</c:v>
                </c:pt>
                <c:pt idx="554">
                  <c:v>12</c:v>
                </c:pt>
                <c:pt idx="555">
                  <c:v>12</c:v>
                </c:pt>
                <c:pt idx="556">
                  <c:v>12</c:v>
                </c:pt>
                <c:pt idx="557">
                  <c:v>12</c:v>
                </c:pt>
                <c:pt idx="558">
                  <c:v>12</c:v>
                </c:pt>
                <c:pt idx="559">
                  <c:v>12</c:v>
                </c:pt>
                <c:pt idx="560">
                  <c:v>12</c:v>
                </c:pt>
                <c:pt idx="561">
                  <c:v>12</c:v>
                </c:pt>
                <c:pt idx="562">
                  <c:v>12</c:v>
                </c:pt>
                <c:pt idx="563">
                  <c:v>12</c:v>
                </c:pt>
                <c:pt idx="564">
                  <c:v>12</c:v>
                </c:pt>
                <c:pt idx="565">
                  <c:v>12</c:v>
                </c:pt>
                <c:pt idx="566">
                  <c:v>12</c:v>
                </c:pt>
                <c:pt idx="567">
                  <c:v>12</c:v>
                </c:pt>
                <c:pt idx="568">
                  <c:v>12</c:v>
                </c:pt>
                <c:pt idx="569">
                  <c:v>12</c:v>
                </c:pt>
                <c:pt idx="570">
                  <c:v>12</c:v>
                </c:pt>
                <c:pt idx="571">
                  <c:v>12</c:v>
                </c:pt>
                <c:pt idx="572">
                  <c:v>12</c:v>
                </c:pt>
                <c:pt idx="573">
                  <c:v>12</c:v>
                </c:pt>
                <c:pt idx="574">
                  <c:v>12</c:v>
                </c:pt>
                <c:pt idx="575">
                  <c:v>12</c:v>
                </c:pt>
                <c:pt idx="576">
                  <c:v>12</c:v>
                </c:pt>
                <c:pt idx="577">
                  <c:v>12</c:v>
                </c:pt>
                <c:pt idx="578">
                  <c:v>12</c:v>
                </c:pt>
                <c:pt idx="579">
                  <c:v>12</c:v>
                </c:pt>
                <c:pt idx="580">
                  <c:v>12</c:v>
                </c:pt>
                <c:pt idx="581">
                  <c:v>12</c:v>
                </c:pt>
                <c:pt idx="582">
                  <c:v>12</c:v>
                </c:pt>
                <c:pt idx="583">
                  <c:v>12</c:v>
                </c:pt>
                <c:pt idx="584">
                  <c:v>12</c:v>
                </c:pt>
                <c:pt idx="585">
                  <c:v>12</c:v>
                </c:pt>
                <c:pt idx="586">
                  <c:v>12</c:v>
                </c:pt>
                <c:pt idx="587">
                  <c:v>12</c:v>
                </c:pt>
                <c:pt idx="588">
                  <c:v>12</c:v>
                </c:pt>
                <c:pt idx="589">
                  <c:v>12</c:v>
                </c:pt>
                <c:pt idx="590">
                  <c:v>12</c:v>
                </c:pt>
                <c:pt idx="591">
                  <c:v>12</c:v>
                </c:pt>
                <c:pt idx="592">
                  <c:v>12</c:v>
                </c:pt>
                <c:pt idx="593">
                  <c:v>12</c:v>
                </c:pt>
                <c:pt idx="594">
                  <c:v>12</c:v>
                </c:pt>
                <c:pt idx="595">
                  <c:v>12</c:v>
                </c:pt>
                <c:pt idx="596">
                  <c:v>12</c:v>
                </c:pt>
                <c:pt idx="597">
                  <c:v>12</c:v>
                </c:pt>
                <c:pt idx="598">
                  <c:v>12</c:v>
                </c:pt>
                <c:pt idx="599">
                  <c:v>12</c:v>
                </c:pt>
                <c:pt idx="600">
                  <c:v>12</c:v>
                </c:pt>
                <c:pt idx="601">
                  <c:v>12</c:v>
                </c:pt>
                <c:pt idx="602">
                  <c:v>12</c:v>
                </c:pt>
                <c:pt idx="603">
                  <c:v>12</c:v>
                </c:pt>
                <c:pt idx="604">
                  <c:v>12</c:v>
                </c:pt>
                <c:pt idx="605">
                  <c:v>12</c:v>
                </c:pt>
                <c:pt idx="606">
                  <c:v>12</c:v>
                </c:pt>
                <c:pt idx="607">
                  <c:v>12</c:v>
                </c:pt>
                <c:pt idx="608">
                  <c:v>12</c:v>
                </c:pt>
                <c:pt idx="609">
                  <c:v>12</c:v>
                </c:pt>
                <c:pt idx="610">
                  <c:v>12</c:v>
                </c:pt>
                <c:pt idx="611">
                  <c:v>12</c:v>
                </c:pt>
                <c:pt idx="612">
                  <c:v>12</c:v>
                </c:pt>
                <c:pt idx="613">
                  <c:v>12</c:v>
                </c:pt>
                <c:pt idx="614">
                  <c:v>12</c:v>
                </c:pt>
                <c:pt idx="615">
                  <c:v>12</c:v>
                </c:pt>
                <c:pt idx="616">
                  <c:v>12</c:v>
                </c:pt>
                <c:pt idx="617">
                  <c:v>12</c:v>
                </c:pt>
                <c:pt idx="618">
                  <c:v>12</c:v>
                </c:pt>
                <c:pt idx="619">
                  <c:v>12</c:v>
                </c:pt>
                <c:pt idx="620">
                  <c:v>12</c:v>
                </c:pt>
                <c:pt idx="621">
                  <c:v>12</c:v>
                </c:pt>
                <c:pt idx="622">
                  <c:v>12</c:v>
                </c:pt>
                <c:pt idx="623">
                  <c:v>12</c:v>
                </c:pt>
                <c:pt idx="624">
                  <c:v>12</c:v>
                </c:pt>
                <c:pt idx="625">
                  <c:v>12</c:v>
                </c:pt>
                <c:pt idx="626">
                  <c:v>12</c:v>
                </c:pt>
                <c:pt idx="627">
                  <c:v>12</c:v>
                </c:pt>
                <c:pt idx="628">
                  <c:v>12</c:v>
                </c:pt>
                <c:pt idx="629">
                  <c:v>12</c:v>
                </c:pt>
                <c:pt idx="630">
                  <c:v>12</c:v>
                </c:pt>
                <c:pt idx="631">
                  <c:v>12</c:v>
                </c:pt>
                <c:pt idx="632">
                  <c:v>12</c:v>
                </c:pt>
                <c:pt idx="633">
                  <c:v>12</c:v>
                </c:pt>
                <c:pt idx="634">
                  <c:v>12</c:v>
                </c:pt>
                <c:pt idx="635">
                  <c:v>12</c:v>
                </c:pt>
                <c:pt idx="636">
                  <c:v>12</c:v>
                </c:pt>
                <c:pt idx="637">
                  <c:v>12</c:v>
                </c:pt>
                <c:pt idx="638">
                  <c:v>12</c:v>
                </c:pt>
                <c:pt idx="639">
                  <c:v>12</c:v>
                </c:pt>
                <c:pt idx="640">
                  <c:v>12</c:v>
                </c:pt>
                <c:pt idx="641">
                  <c:v>12</c:v>
                </c:pt>
                <c:pt idx="642">
                  <c:v>12</c:v>
                </c:pt>
                <c:pt idx="643">
                  <c:v>12</c:v>
                </c:pt>
                <c:pt idx="644">
                  <c:v>12</c:v>
                </c:pt>
                <c:pt idx="645">
                  <c:v>12</c:v>
                </c:pt>
                <c:pt idx="646">
                  <c:v>12</c:v>
                </c:pt>
                <c:pt idx="647">
                  <c:v>12</c:v>
                </c:pt>
                <c:pt idx="648">
                  <c:v>12</c:v>
                </c:pt>
                <c:pt idx="649">
                  <c:v>12</c:v>
                </c:pt>
                <c:pt idx="650">
                  <c:v>12</c:v>
                </c:pt>
                <c:pt idx="651">
                  <c:v>12</c:v>
                </c:pt>
                <c:pt idx="652">
                  <c:v>12</c:v>
                </c:pt>
                <c:pt idx="653">
                  <c:v>12</c:v>
                </c:pt>
                <c:pt idx="654">
                  <c:v>12</c:v>
                </c:pt>
                <c:pt idx="655">
                  <c:v>12</c:v>
                </c:pt>
                <c:pt idx="656">
                  <c:v>12</c:v>
                </c:pt>
                <c:pt idx="657">
                  <c:v>12</c:v>
                </c:pt>
                <c:pt idx="658">
                  <c:v>12</c:v>
                </c:pt>
                <c:pt idx="659">
                  <c:v>12</c:v>
                </c:pt>
                <c:pt idx="660">
                  <c:v>12</c:v>
                </c:pt>
                <c:pt idx="661">
                  <c:v>12</c:v>
                </c:pt>
                <c:pt idx="662">
                  <c:v>12</c:v>
                </c:pt>
                <c:pt idx="663">
                  <c:v>12</c:v>
                </c:pt>
                <c:pt idx="664">
                  <c:v>12</c:v>
                </c:pt>
                <c:pt idx="665">
                  <c:v>12</c:v>
                </c:pt>
                <c:pt idx="666">
                  <c:v>12</c:v>
                </c:pt>
                <c:pt idx="667">
                  <c:v>12</c:v>
                </c:pt>
                <c:pt idx="668">
                  <c:v>12</c:v>
                </c:pt>
                <c:pt idx="669">
                  <c:v>12</c:v>
                </c:pt>
                <c:pt idx="670">
                  <c:v>12</c:v>
                </c:pt>
                <c:pt idx="671">
                  <c:v>12</c:v>
                </c:pt>
                <c:pt idx="672">
                  <c:v>12</c:v>
                </c:pt>
                <c:pt idx="673">
                  <c:v>12</c:v>
                </c:pt>
                <c:pt idx="674">
                  <c:v>12</c:v>
                </c:pt>
                <c:pt idx="675">
                  <c:v>12</c:v>
                </c:pt>
                <c:pt idx="676">
                  <c:v>12</c:v>
                </c:pt>
                <c:pt idx="677">
                  <c:v>12</c:v>
                </c:pt>
                <c:pt idx="678">
                  <c:v>12</c:v>
                </c:pt>
                <c:pt idx="679">
                  <c:v>12</c:v>
                </c:pt>
                <c:pt idx="680">
                  <c:v>12</c:v>
                </c:pt>
                <c:pt idx="681">
                  <c:v>12</c:v>
                </c:pt>
                <c:pt idx="682">
                  <c:v>12</c:v>
                </c:pt>
                <c:pt idx="683">
                  <c:v>12</c:v>
                </c:pt>
                <c:pt idx="684">
                  <c:v>12</c:v>
                </c:pt>
                <c:pt idx="685">
                  <c:v>12</c:v>
                </c:pt>
                <c:pt idx="686">
                  <c:v>12</c:v>
                </c:pt>
                <c:pt idx="687">
                  <c:v>12</c:v>
                </c:pt>
                <c:pt idx="688">
                  <c:v>12</c:v>
                </c:pt>
                <c:pt idx="689">
                  <c:v>12</c:v>
                </c:pt>
                <c:pt idx="690">
                  <c:v>12</c:v>
                </c:pt>
                <c:pt idx="691">
                  <c:v>12</c:v>
                </c:pt>
                <c:pt idx="692">
                  <c:v>12</c:v>
                </c:pt>
                <c:pt idx="693">
                  <c:v>12</c:v>
                </c:pt>
                <c:pt idx="694">
                  <c:v>12</c:v>
                </c:pt>
                <c:pt idx="695">
                  <c:v>12</c:v>
                </c:pt>
                <c:pt idx="696">
                  <c:v>12</c:v>
                </c:pt>
                <c:pt idx="697">
                  <c:v>12</c:v>
                </c:pt>
                <c:pt idx="698">
                  <c:v>12</c:v>
                </c:pt>
                <c:pt idx="699">
                  <c:v>12</c:v>
                </c:pt>
                <c:pt idx="700">
                  <c:v>12</c:v>
                </c:pt>
                <c:pt idx="701">
                  <c:v>12</c:v>
                </c:pt>
                <c:pt idx="702">
                  <c:v>12</c:v>
                </c:pt>
                <c:pt idx="703">
                  <c:v>12</c:v>
                </c:pt>
                <c:pt idx="704">
                  <c:v>12</c:v>
                </c:pt>
                <c:pt idx="705">
                  <c:v>12</c:v>
                </c:pt>
                <c:pt idx="706">
                  <c:v>12</c:v>
                </c:pt>
                <c:pt idx="707">
                  <c:v>12</c:v>
                </c:pt>
                <c:pt idx="708">
                  <c:v>12</c:v>
                </c:pt>
                <c:pt idx="709">
                  <c:v>12</c:v>
                </c:pt>
                <c:pt idx="710">
                  <c:v>12</c:v>
                </c:pt>
                <c:pt idx="711">
                  <c:v>12</c:v>
                </c:pt>
                <c:pt idx="712">
                  <c:v>12</c:v>
                </c:pt>
                <c:pt idx="713">
                  <c:v>12</c:v>
                </c:pt>
                <c:pt idx="714">
                  <c:v>12</c:v>
                </c:pt>
                <c:pt idx="715">
                  <c:v>12</c:v>
                </c:pt>
                <c:pt idx="716">
                  <c:v>12</c:v>
                </c:pt>
                <c:pt idx="717">
                  <c:v>12</c:v>
                </c:pt>
                <c:pt idx="718">
                  <c:v>12</c:v>
                </c:pt>
                <c:pt idx="719">
                  <c:v>12</c:v>
                </c:pt>
                <c:pt idx="720">
                  <c:v>12</c:v>
                </c:pt>
                <c:pt idx="721">
                  <c:v>12</c:v>
                </c:pt>
                <c:pt idx="722">
                  <c:v>12</c:v>
                </c:pt>
                <c:pt idx="723">
                  <c:v>12</c:v>
                </c:pt>
                <c:pt idx="724">
                  <c:v>12</c:v>
                </c:pt>
                <c:pt idx="725">
                  <c:v>12</c:v>
                </c:pt>
                <c:pt idx="726">
                  <c:v>12</c:v>
                </c:pt>
                <c:pt idx="727">
                  <c:v>12</c:v>
                </c:pt>
                <c:pt idx="728">
                  <c:v>12</c:v>
                </c:pt>
                <c:pt idx="729">
                  <c:v>12</c:v>
                </c:pt>
                <c:pt idx="730">
                  <c:v>12</c:v>
                </c:pt>
                <c:pt idx="731">
                  <c:v>12</c:v>
                </c:pt>
                <c:pt idx="732">
                  <c:v>12</c:v>
                </c:pt>
                <c:pt idx="733">
                  <c:v>12</c:v>
                </c:pt>
                <c:pt idx="734">
                  <c:v>12</c:v>
                </c:pt>
                <c:pt idx="735">
                  <c:v>12</c:v>
                </c:pt>
                <c:pt idx="736">
                  <c:v>12</c:v>
                </c:pt>
                <c:pt idx="737">
                  <c:v>12</c:v>
                </c:pt>
                <c:pt idx="738">
                  <c:v>12</c:v>
                </c:pt>
                <c:pt idx="739">
                  <c:v>12</c:v>
                </c:pt>
                <c:pt idx="740">
                  <c:v>12</c:v>
                </c:pt>
                <c:pt idx="741">
                  <c:v>12</c:v>
                </c:pt>
                <c:pt idx="742">
                  <c:v>12</c:v>
                </c:pt>
                <c:pt idx="743">
                  <c:v>12</c:v>
                </c:pt>
                <c:pt idx="744">
                  <c:v>12</c:v>
                </c:pt>
                <c:pt idx="745">
                  <c:v>12</c:v>
                </c:pt>
                <c:pt idx="746">
                  <c:v>12</c:v>
                </c:pt>
                <c:pt idx="747">
                  <c:v>12</c:v>
                </c:pt>
                <c:pt idx="748">
                  <c:v>12</c:v>
                </c:pt>
                <c:pt idx="749">
                  <c:v>12</c:v>
                </c:pt>
                <c:pt idx="750">
                  <c:v>12</c:v>
                </c:pt>
                <c:pt idx="751">
                  <c:v>12</c:v>
                </c:pt>
                <c:pt idx="752">
                  <c:v>12</c:v>
                </c:pt>
                <c:pt idx="753">
                  <c:v>12</c:v>
                </c:pt>
                <c:pt idx="754">
                  <c:v>12</c:v>
                </c:pt>
                <c:pt idx="755">
                  <c:v>12</c:v>
                </c:pt>
                <c:pt idx="756">
                  <c:v>12</c:v>
                </c:pt>
                <c:pt idx="757">
                  <c:v>12</c:v>
                </c:pt>
                <c:pt idx="758">
                  <c:v>12</c:v>
                </c:pt>
                <c:pt idx="759">
                  <c:v>12</c:v>
                </c:pt>
                <c:pt idx="760">
                  <c:v>12</c:v>
                </c:pt>
                <c:pt idx="761">
                  <c:v>12</c:v>
                </c:pt>
                <c:pt idx="762">
                  <c:v>12</c:v>
                </c:pt>
                <c:pt idx="763">
                  <c:v>12</c:v>
                </c:pt>
                <c:pt idx="764">
                  <c:v>12</c:v>
                </c:pt>
                <c:pt idx="765">
                  <c:v>12</c:v>
                </c:pt>
                <c:pt idx="766">
                  <c:v>12</c:v>
                </c:pt>
                <c:pt idx="767">
                  <c:v>12</c:v>
                </c:pt>
                <c:pt idx="768">
                  <c:v>12</c:v>
                </c:pt>
                <c:pt idx="769">
                  <c:v>12</c:v>
                </c:pt>
                <c:pt idx="770">
                  <c:v>12</c:v>
                </c:pt>
                <c:pt idx="771">
                  <c:v>12</c:v>
                </c:pt>
                <c:pt idx="772">
                  <c:v>12</c:v>
                </c:pt>
                <c:pt idx="773">
                  <c:v>12</c:v>
                </c:pt>
                <c:pt idx="774">
                  <c:v>12</c:v>
                </c:pt>
                <c:pt idx="775">
                  <c:v>12</c:v>
                </c:pt>
                <c:pt idx="776">
                  <c:v>12</c:v>
                </c:pt>
                <c:pt idx="777">
                  <c:v>12</c:v>
                </c:pt>
                <c:pt idx="778">
                  <c:v>12</c:v>
                </c:pt>
                <c:pt idx="779">
                  <c:v>12</c:v>
                </c:pt>
                <c:pt idx="780">
                  <c:v>12</c:v>
                </c:pt>
                <c:pt idx="781">
                  <c:v>12</c:v>
                </c:pt>
                <c:pt idx="782">
                  <c:v>12</c:v>
                </c:pt>
                <c:pt idx="783">
                  <c:v>12</c:v>
                </c:pt>
                <c:pt idx="784">
                  <c:v>12</c:v>
                </c:pt>
                <c:pt idx="785">
                  <c:v>12</c:v>
                </c:pt>
                <c:pt idx="786">
                  <c:v>12</c:v>
                </c:pt>
                <c:pt idx="787">
                  <c:v>12</c:v>
                </c:pt>
                <c:pt idx="788">
                  <c:v>12</c:v>
                </c:pt>
                <c:pt idx="789">
                  <c:v>12</c:v>
                </c:pt>
                <c:pt idx="790">
                  <c:v>12</c:v>
                </c:pt>
                <c:pt idx="791">
                  <c:v>12</c:v>
                </c:pt>
                <c:pt idx="792">
                  <c:v>12</c:v>
                </c:pt>
                <c:pt idx="793">
                  <c:v>12</c:v>
                </c:pt>
                <c:pt idx="794">
                  <c:v>12</c:v>
                </c:pt>
                <c:pt idx="795">
                  <c:v>12</c:v>
                </c:pt>
                <c:pt idx="796">
                  <c:v>12</c:v>
                </c:pt>
                <c:pt idx="797">
                  <c:v>12</c:v>
                </c:pt>
                <c:pt idx="798">
                  <c:v>12</c:v>
                </c:pt>
                <c:pt idx="799">
                  <c:v>12</c:v>
                </c:pt>
                <c:pt idx="800">
                  <c:v>12</c:v>
                </c:pt>
                <c:pt idx="801">
                  <c:v>12</c:v>
                </c:pt>
                <c:pt idx="802">
                  <c:v>12</c:v>
                </c:pt>
                <c:pt idx="803">
                  <c:v>12</c:v>
                </c:pt>
                <c:pt idx="804">
                  <c:v>12</c:v>
                </c:pt>
                <c:pt idx="805">
                  <c:v>12</c:v>
                </c:pt>
                <c:pt idx="806">
                  <c:v>12</c:v>
                </c:pt>
                <c:pt idx="807">
                  <c:v>12</c:v>
                </c:pt>
                <c:pt idx="808">
                  <c:v>12</c:v>
                </c:pt>
                <c:pt idx="809">
                  <c:v>12</c:v>
                </c:pt>
                <c:pt idx="810">
                  <c:v>12</c:v>
                </c:pt>
                <c:pt idx="811">
                  <c:v>12</c:v>
                </c:pt>
                <c:pt idx="812">
                  <c:v>12</c:v>
                </c:pt>
                <c:pt idx="813">
                  <c:v>12</c:v>
                </c:pt>
                <c:pt idx="814">
                  <c:v>12</c:v>
                </c:pt>
                <c:pt idx="815">
                  <c:v>12</c:v>
                </c:pt>
                <c:pt idx="816">
                  <c:v>12</c:v>
                </c:pt>
                <c:pt idx="817">
                  <c:v>12</c:v>
                </c:pt>
                <c:pt idx="818">
                  <c:v>12</c:v>
                </c:pt>
                <c:pt idx="819">
                  <c:v>12</c:v>
                </c:pt>
                <c:pt idx="820">
                  <c:v>12</c:v>
                </c:pt>
                <c:pt idx="821">
                  <c:v>12</c:v>
                </c:pt>
                <c:pt idx="822">
                  <c:v>12</c:v>
                </c:pt>
                <c:pt idx="823">
                  <c:v>12</c:v>
                </c:pt>
                <c:pt idx="824">
                  <c:v>12</c:v>
                </c:pt>
                <c:pt idx="825">
                  <c:v>12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C44F-4D7E-94D0-D72D43CBE92F}"/>
            </c:ext>
          </c:extLst>
        </c:ser>
        <c:ser>
          <c:idx val="3"/>
          <c:order val="3"/>
          <c:tx>
            <c:v>8%</c:v>
          </c:tx>
          <c:spPr>
            <a:ln w="31750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xVal>
            <c:numRef>
              <c:f>IRLTLT01ZAM156N!$C$2:$C$827</c:f>
              <c:numCache>
                <c:formatCode>General</c:formatCode>
                <c:ptCount val="826"/>
                <c:pt idx="0">
                  <c:v>1957</c:v>
                </c:pt>
                <c:pt idx="1">
                  <c:v>1957</c:v>
                </c:pt>
                <c:pt idx="2">
                  <c:v>1957</c:v>
                </c:pt>
                <c:pt idx="3">
                  <c:v>1957</c:v>
                </c:pt>
                <c:pt idx="4">
                  <c:v>1957</c:v>
                </c:pt>
                <c:pt idx="5">
                  <c:v>1957</c:v>
                </c:pt>
                <c:pt idx="6">
                  <c:v>1957</c:v>
                </c:pt>
                <c:pt idx="7">
                  <c:v>1957</c:v>
                </c:pt>
                <c:pt idx="8">
                  <c:v>1957</c:v>
                </c:pt>
                <c:pt idx="9">
                  <c:v>1957</c:v>
                </c:pt>
                <c:pt idx="10">
                  <c:v>1957</c:v>
                </c:pt>
                <c:pt idx="11">
                  <c:v>1957</c:v>
                </c:pt>
                <c:pt idx="12">
                  <c:v>1958</c:v>
                </c:pt>
                <c:pt idx="13">
                  <c:v>1958</c:v>
                </c:pt>
                <c:pt idx="14">
                  <c:v>1958</c:v>
                </c:pt>
                <c:pt idx="15">
                  <c:v>1958</c:v>
                </c:pt>
                <c:pt idx="16">
                  <c:v>1958</c:v>
                </c:pt>
                <c:pt idx="17">
                  <c:v>1958</c:v>
                </c:pt>
                <c:pt idx="18">
                  <c:v>1958</c:v>
                </c:pt>
                <c:pt idx="19">
                  <c:v>1958</c:v>
                </c:pt>
                <c:pt idx="20">
                  <c:v>1958</c:v>
                </c:pt>
                <c:pt idx="21">
                  <c:v>1958</c:v>
                </c:pt>
                <c:pt idx="22">
                  <c:v>1958</c:v>
                </c:pt>
                <c:pt idx="23">
                  <c:v>1958</c:v>
                </c:pt>
                <c:pt idx="24">
                  <c:v>1959</c:v>
                </c:pt>
                <c:pt idx="25">
                  <c:v>1959</c:v>
                </c:pt>
                <c:pt idx="26">
                  <c:v>1959</c:v>
                </c:pt>
                <c:pt idx="27">
                  <c:v>1959</c:v>
                </c:pt>
                <c:pt idx="28">
                  <c:v>1959</c:v>
                </c:pt>
                <c:pt idx="29">
                  <c:v>1959</c:v>
                </c:pt>
                <c:pt idx="30">
                  <c:v>1959</c:v>
                </c:pt>
                <c:pt idx="31">
                  <c:v>1959</c:v>
                </c:pt>
                <c:pt idx="32">
                  <c:v>1959</c:v>
                </c:pt>
                <c:pt idx="33">
                  <c:v>1959</c:v>
                </c:pt>
                <c:pt idx="34">
                  <c:v>1959</c:v>
                </c:pt>
                <c:pt idx="35">
                  <c:v>1959</c:v>
                </c:pt>
                <c:pt idx="36">
                  <c:v>1960</c:v>
                </c:pt>
                <c:pt idx="37">
                  <c:v>1960</c:v>
                </c:pt>
                <c:pt idx="38">
                  <c:v>1960</c:v>
                </c:pt>
                <c:pt idx="39">
                  <c:v>1960</c:v>
                </c:pt>
                <c:pt idx="40">
                  <c:v>1960</c:v>
                </c:pt>
                <c:pt idx="41">
                  <c:v>1960</c:v>
                </c:pt>
                <c:pt idx="42">
                  <c:v>1960</c:v>
                </c:pt>
                <c:pt idx="43">
                  <c:v>1960</c:v>
                </c:pt>
                <c:pt idx="44">
                  <c:v>1960</c:v>
                </c:pt>
                <c:pt idx="45">
                  <c:v>1960</c:v>
                </c:pt>
                <c:pt idx="46">
                  <c:v>1960</c:v>
                </c:pt>
                <c:pt idx="47">
                  <c:v>1960</c:v>
                </c:pt>
                <c:pt idx="48">
                  <c:v>1961</c:v>
                </c:pt>
                <c:pt idx="49">
                  <c:v>1961</c:v>
                </c:pt>
                <c:pt idx="50">
                  <c:v>1961</c:v>
                </c:pt>
                <c:pt idx="51">
                  <c:v>1961</c:v>
                </c:pt>
                <c:pt idx="52">
                  <c:v>1961</c:v>
                </c:pt>
                <c:pt idx="53">
                  <c:v>1961</c:v>
                </c:pt>
                <c:pt idx="54">
                  <c:v>1961</c:v>
                </c:pt>
                <c:pt idx="55">
                  <c:v>1961</c:v>
                </c:pt>
                <c:pt idx="56">
                  <c:v>1961</c:v>
                </c:pt>
                <c:pt idx="57">
                  <c:v>1961</c:v>
                </c:pt>
                <c:pt idx="58">
                  <c:v>1961</c:v>
                </c:pt>
                <c:pt idx="59">
                  <c:v>1961</c:v>
                </c:pt>
                <c:pt idx="60">
                  <c:v>1962</c:v>
                </c:pt>
                <c:pt idx="61">
                  <c:v>1962</c:v>
                </c:pt>
                <c:pt idx="62">
                  <c:v>1962</c:v>
                </c:pt>
                <c:pt idx="63">
                  <c:v>1962</c:v>
                </c:pt>
                <c:pt idx="64">
                  <c:v>1962</c:v>
                </c:pt>
                <c:pt idx="65">
                  <c:v>1962</c:v>
                </c:pt>
                <c:pt idx="66">
                  <c:v>1962</c:v>
                </c:pt>
                <c:pt idx="67">
                  <c:v>1962</c:v>
                </c:pt>
                <c:pt idx="68">
                  <c:v>1962</c:v>
                </c:pt>
                <c:pt idx="69">
                  <c:v>1962</c:v>
                </c:pt>
                <c:pt idx="70">
                  <c:v>1962</c:v>
                </c:pt>
                <c:pt idx="71">
                  <c:v>1962</c:v>
                </c:pt>
                <c:pt idx="72">
                  <c:v>1963</c:v>
                </c:pt>
                <c:pt idx="73">
                  <c:v>1963</c:v>
                </c:pt>
                <c:pt idx="74">
                  <c:v>1963</c:v>
                </c:pt>
                <c:pt idx="75">
                  <c:v>1963</c:v>
                </c:pt>
                <c:pt idx="76">
                  <c:v>1963</c:v>
                </c:pt>
                <c:pt idx="77">
                  <c:v>1963</c:v>
                </c:pt>
                <c:pt idx="78">
                  <c:v>1963</c:v>
                </c:pt>
                <c:pt idx="79">
                  <c:v>1963</c:v>
                </c:pt>
                <c:pt idx="80">
                  <c:v>1963</c:v>
                </c:pt>
                <c:pt idx="81">
                  <c:v>1963</c:v>
                </c:pt>
                <c:pt idx="82">
                  <c:v>1963</c:v>
                </c:pt>
                <c:pt idx="83">
                  <c:v>1963</c:v>
                </c:pt>
                <c:pt idx="84">
                  <c:v>1964</c:v>
                </c:pt>
                <c:pt idx="85">
                  <c:v>1964</c:v>
                </c:pt>
                <c:pt idx="86">
                  <c:v>1964</c:v>
                </c:pt>
                <c:pt idx="87">
                  <c:v>1964</c:v>
                </c:pt>
                <c:pt idx="88">
                  <c:v>1964</c:v>
                </c:pt>
                <c:pt idx="89">
                  <c:v>1964</c:v>
                </c:pt>
                <c:pt idx="90">
                  <c:v>1964</c:v>
                </c:pt>
                <c:pt idx="91">
                  <c:v>1964</c:v>
                </c:pt>
                <c:pt idx="92">
                  <c:v>1964</c:v>
                </c:pt>
                <c:pt idx="93">
                  <c:v>1964</c:v>
                </c:pt>
                <c:pt idx="94">
                  <c:v>1964</c:v>
                </c:pt>
                <c:pt idx="95">
                  <c:v>1964</c:v>
                </c:pt>
                <c:pt idx="96">
                  <c:v>1965</c:v>
                </c:pt>
                <c:pt idx="97">
                  <c:v>1965</c:v>
                </c:pt>
                <c:pt idx="98">
                  <c:v>1965</c:v>
                </c:pt>
                <c:pt idx="99">
                  <c:v>1965</c:v>
                </c:pt>
                <c:pt idx="100">
                  <c:v>1965</c:v>
                </c:pt>
                <c:pt idx="101">
                  <c:v>1965</c:v>
                </c:pt>
                <c:pt idx="102">
                  <c:v>1965</c:v>
                </c:pt>
                <c:pt idx="103">
                  <c:v>1965</c:v>
                </c:pt>
                <c:pt idx="104">
                  <c:v>1965</c:v>
                </c:pt>
                <c:pt idx="105">
                  <c:v>1965</c:v>
                </c:pt>
                <c:pt idx="106">
                  <c:v>1965</c:v>
                </c:pt>
                <c:pt idx="107">
                  <c:v>1965</c:v>
                </c:pt>
                <c:pt idx="108">
                  <c:v>1966</c:v>
                </c:pt>
                <c:pt idx="109">
                  <c:v>1966</c:v>
                </c:pt>
                <c:pt idx="110">
                  <c:v>1966</c:v>
                </c:pt>
                <c:pt idx="111">
                  <c:v>1966</c:v>
                </c:pt>
                <c:pt idx="112">
                  <c:v>1966</c:v>
                </c:pt>
                <c:pt idx="113">
                  <c:v>1966</c:v>
                </c:pt>
                <c:pt idx="114">
                  <c:v>1966</c:v>
                </c:pt>
                <c:pt idx="115">
                  <c:v>1966</c:v>
                </c:pt>
                <c:pt idx="116">
                  <c:v>1966</c:v>
                </c:pt>
                <c:pt idx="117">
                  <c:v>1966</c:v>
                </c:pt>
                <c:pt idx="118">
                  <c:v>1966</c:v>
                </c:pt>
                <c:pt idx="119">
                  <c:v>1966</c:v>
                </c:pt>
                <c:pt idx="120">
                  <c:v>1967</c:v>
                </c:pt>
                <c:pt idx="121">
                  <c:v>1967</c:v>
                </c:pt>
                <c:pt idx="122">
                  <c:v>1967</c:v>
                </c:pt>
                <c:pt idx="123">
                  <c:v>1967</c:v>
                </c:pt>
                <c:pt idx="124">
                  <c:v>1967</c:v>
                </c:pt>
                <c:pt idx="125">
                  <c:v>1967</c:v>
                </c:pt>
                <c:pt idx="126">
                  <c:v>1967</c:v>
                </c:pt>
                <c:pt idx="127">
                  <c:v>1967</c:v>
                </c:pt>
                <c:pt idx="128">
                  <c:v>1967</c:v>
                </c:pt>
                <c:pt idx="129">
                  <c:v>1967</c:v>
                </c:pt>
                <c:pt idx="130">
                  <c:v>1967</c:v>
                </c:pt>
                <c:pt idx="131">
                  <c:v>1967</c:v>
                </c:pt>
                <c:pt idx="132">
                  <c:v>1968</c:v>
                </c:pt>
                <c:pt idx="133">
                  <c:v>1968</c:v>
                </c:pt>
                <c:pt idx="134">
                  <c:v>1968</c:v>
                </c:pt>
                <c:pt idx="135">
                  <c:v>1968</c:v>
                </c:pt>
                <c:pt idx="136">
                  <c:v>1968</c:v>
                </c:pt>
                <c:pt idx="137">
                  <c:v>1968</c:v>
                </c:pt>
                <c:pt idx="138">
                  <c:v>1968</c:v>
                </c:pt>
                <c:pt idx="139">
                  <c:v>1968</c:v>
                </c:pt>
                <c:pt idx="140">
                  <c:v>1968</c:v>
                </c:pt>
                <c:pt idx="141">
                  <c:v>1968</c:v>
                </c:pt>
                <c:pt idx="142">
                  <c:v>1968</c:v>
                </c:pt>
                <c:pt idx="143">
                  <c:v>1968</c:v>
                </c:pt>
                <c:pt idx="144">
                  <c:v>1969</c:v>
                </c:pt>
                <c:pt idx="145">
                  <c:v>1969</c:v>
                </c:pt>
                <c:pt idx="146">
                  <c:v>1969</c:v>
                </c:pt>
                <c:pt idx="147">
                  <c:v>1969</c:v>
                </c:pt>
                <c:pt idx="148">
                  <c:v>1969</c:v>
                </c:pt>
                <c:pt idx="149">
                  <c:v>1969</c:v>
                </c:pt>
                <c:pt idx="150">
                  <c:v>1969</c:v>
                </c:pt>
                <c:pt idx="151">
                  <c:v>1969</c:v>
                </c:pt>
                <c:pt idx="152">
                  <c:v>1969</c:v>
                </c:pt>
                <c:pt idx="153">
                  <c:v>1969</c:v>
                </c:pt>
                <c:pt idx="154">
                  <c:v>1969</c:v>
                </c:pt>
                <c:pt idx="155">
                  <c:v>1969</c:v>
                </c:pt>
                <c:pt idx="156">
                  <c:v>1970</c:v>
                </c:pt>
                <c:pt idx="157">
                  <c:v>1970</c:v>
                </c:pt>
                <c:pt idx="158">
                  <c:v>1970</c:v>
                </c:pt>
                <c:pt idx="159">
                  <c:v>1970</c:v>
                </c:pt>
                <c:pt idx="160">
                  <c:v>1970</c:v>
                </c:pt>
                <c:pt idx="161">
                  <c:v>1970</c:v>
                </c:pt>
                <c:pt idx="162">
                  <c:v>1970</c:v>
                </c:pt>
                <c:pt idx="163">
                  <c:v>1970</c:v>
                </c:pt>
                <c:pt idx="164">
                  <c:v>1970</c:v>
                </c:pt>
                <c:pt idx="165">
                  <c:v>1970</c:v>
                </c:pt>
                <c:pt idx="166">
                  <c:v>1970</c:v>
                </c:pt>
                <c:pt idx="167">
                  <c:v>1970</c:v>
                </c:pt>
                <c:pt idx="168">
                  <c:v>1971</c:v>
                </c:pt>
                <c:pt idx="169">
                  <c:v>1971</c:v>
                </c:pt>
                <c:pt idx="170">
                  <c:v>1971</c:v>
                </c:pt>
                <c:pt idx="171">
                  <c:v>1971</c:v>
                </c:pt>
                <c:pt idx="172">
                  <c:v>1971</c:v>
                </c:pt>
                <c:pt idx="173">
                  <c:v>1971</c:v>
                </c:pt>
                <c:pt idx="174">
                  <c:v>1971</c:v>
                </c:pt>
                <c:pt idx="175">
                  <c:v>1971</c:v>
                </c:pt>
                <c:pt idx="176">
                  <c:v>1971</c:v>
                </c:pt>
                <c:pt idx="177">
                  <c:v>1971</c:v>
                </c:pt>
                <c:pt idx="178">
                  <c:v>1971</c:v>
                </c:pt>
                <c:pt idx="179">
                  <c:v>1971</c:v>
                </c:pt>
                <c:pt idx="180">
                  <c:v>1972</c:v>
                </c:pt>
                <c:pt idx="181">
                  <c:v>1972</c:v>
                </c:pt>
                <c:pt idx="182">
                  <c:v>1972</c:v>
                </c:pt>
                <c:pt idx="183">
                  <c:v>1972</c:v>
                </c:pt>
                <c:pt idx="184">
                  <c:v>1972</c:v>
                </c:pt>
                <c:pt idx="185">
                  <c:v>1972</c:v>
                </c:pt>
                <c:pt idx="186">
                  <c:v>1972</c:v>
                </c:pt>
                <c:pt idx="187">
                  <c:v>1972</c:v>
                </c:pt>
                <c:pt idx="188">
                  <c:v>1972</c:v>
                </c:pt>
                <c:pt idx="189">
                  <c:v>1972</c:v>
                </c:pt>
                <c:pt idx="190">
                  <c:v>1972</c:v>
                </c:pt>
                <c:pt idx="191">
                  <c:v>1972</c:v>
                </c:pt>
                <c:pt idx="192">
                  <c:v>1973</c:v>
                </c:pt>
                <c:pt idx="193">
                  <c:v>1973</c:v>
                </c:pt>
                <c:pt idx="194">
                  <c:v>1973</c:v>
                </c:pt>
                <c:pt idx="195">
                  <c:v>1973</c:v>
                </c:pt>
                <c:pt idx="196">
                  <c:v>1973</c:v>
                </c:pt>
                <c:pt idx="197">
                  <c:v>1973</c:v>
                </c:pt>
                <c:pt idx="198">
                  <c:v>1973</c:v>
                </c:pt>
                <c:pt idx="199">
                  <c:v>1973</c:v>
                </c:pt>
                <c:pt idx="200">
                  <c:v>1973</c:v>
                </c:pt>
                <c:pt idx="201">
                  <c:v>1973</c:v>
                </c:pt>
                <c:pt idx="202">
                  <c:v>1973</c:v>
                </c:pt>
                <c:pt idx="203">
                  <c:v>1973</c:v>
                </c:pt>
                <c:pt idx="204">
                  <c:v>1974</c:v>
                </c:pt>
                <c:pt idx="205">
                  <c:v>1974</c:v>
                </c:pt>
                <c:pt idx="206">
                  <c:v>1974</c:v>
                </c:pt>
                <c:pt idx="207">
                  <c:v>1974</c:v>
                </c:pt>
                <c:pt idx="208">
                  <c:v>1974</c:v>
                </c:pt>
                <c:pt idx="209">
                  <c:v>1974</c:v>
                </c:pt>
                <c:pt idx="210">
                  <c:v>1974</c:v>
                </c:pt>
                <c:pt idx="211">
                  <c:v>1974</c:v>
                </c:pt>
                <c:pt idx="212">
                  <c:v>1974</c:v>
                </c:pt>
                <c:pt idx="213">
                  <c:v>1974</c:v>
                </c:pt>
                <c:pt idx="214">
                  <c:v>1974</c:v>
                </c:pt>
                <c:pt idx="215">
                  <c:v>1974</c:v>
                </c:pt>
                <c:pt idx="216">
                  <c:v>1975</c:v>
                </c:pt>
                <c:pt idx="217">
                  <c:v>1975</c:v>
                </c:pt>
                <c:pt idx="218">
                  <c:v>1975</c:v>
                </c:pt>
                <c:pt idx="219">
                  <c:v>1975</c:v>
                </c:pt>
                <c:pt idx="220">
                  <c:v>1975</c:v>
                </c:pt>
                <c:pt idx="221">
                  <c:v>1975</c:v>
                </c:pt>
                <c:pt idx="222">
                  <c:v>1975</c:v>
                </c:pt>
                <c:pt idx="223">
                  <c:v>1975</c:v>
                </c:pt>
                <c:pt idx="224">
                  <c:v>1975</c:v>
                </c:pt>
                <c:pt idx="225">
                  <c:v>1975</c:v>
                </c:pt>
                <c:pt idx="226">
                  <c:v>1975</c:v>
                </c:pt>
                <c:pt idx="227">
                  <c:v>1975</c:v>
                </c:pt>
                <c:pt idx="228">
                  <c:v>1976</c:v>
                </c:pt>
                <c:pt idx="229">
                  <c:v>1976</c:v>
                </c:pt>
                <c:pt idx="230">
                  <c:v>1976</c:v>
                </c:pt>
                <c:pt idx="231">
                  <c:v>1976</c:v>
                </c:pt>
                <c:pt idx="232">
                  <c:v>1976</c:v>
                </c:pt>
                <c:pt idx="233">
                  <c:v>1976</c:v>
                </c:pt>
                <c:pt idx="234">
                  <c:v>1976</c:v>
                </c:pt>
                <c:pt idx="235">
                  <c:v>1976</c:v>
                </c:pt>
                <c:pt idx="236">
                  <c:v>1976</c:v>
                </c:pt>
                <c:pt idx="237">
                  <c:v>1976</c:v>
                </c:pt>
                <c:pt idx="238">
                  <c:v>1976</c:v>
                </c:pt>
                <c:pt idx="239">
                  <c:v>1976</c:v>
                </c:pt>
                <c:pt idx="240">
                  <c:v>1977</c:v>
                </c:pt>
                <c:pt idx="241">
                  <c:v>1977</c:v>
                </c:pt>
                <c:pt idx="242">
                  <c:v>1977</c:v>
                </c:pt>
                <c:pt idx="243">
                  <c:v>1977</c:v>
                </c:pt>
                <c:pt idx="244">
                  <c:v>1977</c:v>
                </c:pt>
                <c:pt idx="245">
                  <c:v>1977</c:v>
                </c:pt>
                <c:pt idx="246">
                  <c:v>1977</c:v>
                </c:pt>
                <c:pt idx="247">
                  <c:v>1977</c:v>
                </c:pt>
                <c:pt idx="248">
                  <c:v>1977</c:v>
                </c:pt>
                <c:pt idx="249">
                  <c:v>1977</c:v>
                </c:pt>
                <c:pt idx="250">
                  <c:v>1977</c:v>
                </c:pt>
                <c:pt idx="251">
                  <c:v>1977</c:v>
                </c:pt>
                <c:pt idx="252">
                  <c:v>1978</c:v>
                </c:pt>
                <c:pt idx="253">
                  <c:v>1978</c:v>
                </c:pt>
                <c:pt idx="254">
                  <c:v>1978</c:v>
                </c:pt>
                <c:pt idx="255">
                  <c:v>1978</c:v>
                </c:pt>
                <c:pt idx="256">
                  <c:v>1978</c:v>
                </c:pt>
                <c:pt idx="257">
                  <c:v>1978</c:v>
                </c:pt>
                <c:pt idx="258">
                  <c:v>1978</c:v>
                </c:pt>
                <c:pt idx="259">
                  <c:v>1978</c:v>
                </c:pt>
                <c:pt idx="260">
                  <c:v>1978</c:v>
                </c:pt>
                <c:pt idx="261">
                  <c:v>1978</c:v>
                </c:pt>
                <c:pt idx="262">
                  <c:v>1978</c:v>
                </c:pt>
                <c:pt idx="263">
                  <c:v>1978</c:v>
                </c:pt>
                <c:pt idx="264">
                  <c:v>1979</c:v>
                </c:pt>
                <c:pt idx="265">
                  <c:v>1979</c:v>
                </c:pt>
                <c:pt idx="266">
                  <c:v>1979</c:v>
                </c:pt>
                <c:pt idx="267">
                  <c:v>1979</c:v>
                </c:pt>
                <c:pt idx="268">
                  <c:v>1979</c:v>
                </c:pt>
                <c:pt idx="269">
                  <c:v>1979</c:v>
                </c:pt>
                <c:pt idx="270">
                  <c:v>1979</c:v>
                </c:pt>
                <c:pt idx="271">
                  <c:v>1979</c:v>
                </c:pt>
                <c:pt idx="272">
                  <c:v>1979</c:v>
                </c:pt>
                <c:pt idx="273">
                  <c:v>1979</c:v>
                </c:pt>
                <c:pt idx="274">
                  <c:v>1979</c:v>
                </c:pt>
                <c:pt idx="275">
                  <c:v>1979</c:v>
                </c:pt>
                <c:pt idx="276">
                  <c:v>1980</c:v>
                </c:pt>
                <c:pt idx="277">
                  <c:v>1980</c:v>
                </c:pt>
                <c:pt idx="278">
                  <c:v>1980</c:v>
                </c:pt>
                <c:pt idx="279">
                  <c:v>1980</c:v>
                </c:pt>
                <c:pt idx="280">
                  <c:v>1980</c:v>
                </c:pt>
                <c:pt idx="281">
                  <c:v>1980</c:v>
                </c:pt>
                <c:pt idx="282">
                  <c:v>1980</c:v>
                </c:pt>
                <c:pt idx="283">
                  <c:v>1980</c:v>
                </c:pt>
                <c:pt idx="284">
                  <c:v>1980</c:v>
                </c:pt>
                <c:pt idx="285">
                  <c:v>1980</c:v>
                </c:pt>
                <c:pt idx="286">
                  <c:v>1980</c:v>
                </c:pt>
                <c:pt idx="287">
                  <c:v>1980</c:v>
                </c:pt>
                <c:pt idx="288">
                  <c:v>1981</c:v>
                </c:pt>
                <c:pt idx="289">
                  <c:v>1981</c:v>
                </c:pt>
                <c:pt idx="290">
                  <c:v>1981</c:v>
                </c:pt>
                <c:pt idx="291">
                  <c:v>1981</c:v>
                </c:pt>
                <c:pt idx="292">
                  <c:v>1981</c:v>
                </c:pt>
                <c:pt idx="293">
                  <c:v>1981</c:v>
                </c:pt>
                <c:pt idx="294">
                  <c:v>1981</c:v>
                </c:pt>
                <c:pt idx="295">
                  <c:v>1981</c:v>
                </c:pt>
                <c:pt idx="296">
                  <c:v>1981</c:v>
                </c:pt>
                <c:pt idx="297">
                  <c:v>1981</c:v>
                </c:pt>
                <c:pt idx="298">
                  <c:v>1981</c:v>
                </c:pt>
                <c:pt idx="299">
                  <c:v>1981</c:v>
                </c:pt>
                <c:pt idx="300">
                  <c:v>1982</c:v>
                </c:pt>
                <c:pt idx="301">
                  <c:v>1982</c:v>
                </c:pt>
                <c:pt idx="302">
                  <c:v>1982</c:v>
                </c:pt>
                <c:pt idx="303">
                  <c:v>1982</c:v>
                </c:pt>
                <c:pt idx="304">
                  <c:v>1982</c:v>
                </c:pt>
                <c:pt idx="305">
                  <c:v>1982</c:v>
                </c:pt>
                <c:pt idx="306">
                  <c:v>1982</c:v>
                </c:pt>
                <c:pt idx="307">
                  <c:v>1982</c:v>
                </c:pt>
                <c:pt idx="308">
                  <c:v>1982</c:v>
                </c:pt>
                <c:pt idx="309">
                  <c:v>1982</c:v>
                </c:pt>
                <c:pt idx="310">
                  <c:v>1982</c:v>
                </c:pt>
                <c:pt idx="311">
                  <c:v>1982</c:v>
                </c:pt>
                <c:pt idx="312">
                  <c:v>1983</c:v>
                </c:pt>
                <c:pt idx="313">
                  <c:v>1983</c:v>
                </c:pt>
                <c:pt idx="314">
                  <c:v>1983</c:v>
                </c:pt>
                <c:pt idx="315">
                  <c:v>1983</c:v>
                </c:pt>
                <c:pt idx="316">
                  <c:v>1983</c:v>
                </c:pt>
                <c:pt idx="317">
                  <c:v>1983</c:v>
                </c:pt>
                <c:pt idx="318">
                  <c:v>1983</c:v>
                </c:pt>
                <c:pt idx="319">
                  <c:v>1983</c:v>
                </c:pt>
                <c:pt idx="320">
                  <c:v>1983</c:v>
                </c:pt>
                <c:pt idx="321">
                  <c:v>1983</c:v>
                </c:pt>
                <c:pt idx="322">
                  <c:v>1983</c:v>
                </c:pt>
                <c:pt idx="323">
                  <c:v>1983</c:v>
                </c:pt>
                <c:pt idx="324">
                  <c:v>1984</c:v>
                </c:pt>
                <c:pt idx="325">
                  <c:v>1984</c:v>
                </c:pt>
                <c:pt idx="326">
                  <c:v>1984</c:v>
                </c:pt>
                <c:pt idx="327">
                  <c:v>1984</c:v>
                </c:pt>
                <c:pt idx="328">
                  <c:v>1984</c:v>
                </c:pt>
                <c:pt idx="329">
                  <c:v>1984</c:v>
                </c:pt>
                <c:pt idx="330">
                  <c:v>1984</c:v>
                </c:pt>
                <c:pt idx="331">
                  <c:v>1984</c:v>
                </c:pt>
                <c:pt idx="332">
                  <c:v>1984</c:v>
                </c:pt>
                <c:pt idx="333">
                  <c:v>1984</c:v>
                </c:pt>
                <c:pt idx="334">
                  <c:v>1984</c:v>
                </c:pt>
                <c:pt idx="335">
                  <c:v>1984</c:v>
                </c:pt>
                <c:pt idx="336">
                  <c:v>1985</c:v>
                </c:pt>
                <c:pt idx="337">
                  <c:v>1985</c:v>
                </c:pt>
                <c:pt idx="338">
                  <c:v>1985</c:v>
                </c:pt>
                <c:pt idx="339">
                  <c:v>1985</c:v>
                </c:pt>
                <c:pt idx="340">
                  <c:v>1985</c:v>
                </c:pt>
                <c:pt idx="341">
                  <c:v>1985</c:v>
                </c:pt>
                <c:pt idx="342">
                  <c:v>1985</c:v>
                </c:pt>
                <c:pt idx="343">
                  <c:v>1985</c:v>
                </c:pt>
                <c:pt idx="344">
                  <c:v>1985</c:v>
                </c:pt>
                <c:pt idx="345">
                  <c:v>1985</c:v>
                </c:pt>
                <c:pt idx="346">
                  <c:v>1985</c:v>
                </c:pt>
                <c:pt idx="347">
                  <c:v>1985</c:v>
                </c:pt>
                <c:pt idx="348">
                  <c:v>1986</c:v>
                </c:pt>
                <c:pt idx="349">
                  <c:v>1986</c:v>
                </c:pt>
                <c:pt idx="350">
                  <c:v>1986</c:v>
                </c:pt>
                <c:pt idx="351">
                  <c:v>1986</c:v>
                </c:pt>
                <c:pt idx="352">
                  <c:v>1986</c:v>
                </c:pt>
                <c:pt idx="353">
                  <c:v>1986</c:v>
                </c:pt>
                <c:pt idx="354">
                  <c:v>1986</c:v>
                </c:pt>
                <c:pt idx="355">
                  <c:v>1986</c:v>
                </c:pt>
                <c:pt idx="356">
                  <c:v>1986</c:v>
                </c:pt>
                <c:pt idx="357">
                  <c:v>1986</c:v>
                </c:pt>
                <c:pt idx="358">
                  <c:v>1986</c:v>
                </c:pt>
                <c:pt idx="359">
                  <c:v>1986</c:v>
                </c:pt>
                <c:pt idx="360">
                  <c:v>1987</c:v>
                </c:pt>
                <c:pt idx="361">
                  <c:v>1987</c:v>
                </c:pt>
                <c:pt idx="362">
                  <c:v>1987</c:v>
                </c:pt>
                <c:pt idx="363">
                  <c:v>1987</c:v>
                </c:pt>
                <c:pt idx="364">
                  <c:v>1987</c:v>
                </c:pt>
                <c:pt idx="365">
                  <c:v>1987</c:v>
                </c:pt>
                <c:pt idx="366">
                  <c:v>1987</c:v>
                </c:pt>
                <c:pt idx="367">
                  <c:v>1987</c:v>
                </c:pt>
                <c:pt idx="368">
                  <c:v>1987</c:v>
                </c:pt>
                <c:pt idx="369">
                  <c:v>1987</c:v>
                </c:pt>
                <c:pt idx="370">
                  <c:v>1987</c:v>
                </c:pt>
                <c:pt idx="371">
                  <c:v>1987</c:v>
                </c:pt>
                <c:pt idx="372">
                  <c:v>1988</c:v>
                </c:pt>
                <c:pt idx="373">
                  <c:v>1988</c:v>
                </c:pt>
                <c:pt idx="374">
                  <c:v>1988</c:v>
                </c:pt>
                <c:pt idx="375">
                  <c:v>1988</c:v>
                </c:pt>
                <c:pt idx="376">
                  <c:v>1988</c:v>
                </c:pt>
                <c:pt idx="377">
                  <c:v>1988</c:v>
                </c:pt>
                <c:pt idx="378">
                  <c:v>1988</c:v>
                </c:pt>
                <c:pt idx="379">
                  <c:v>1988</c:v>
                </c:pt>
                <c:pt idx="380">
                  <c:v>1988</c:v>
                </c:pt>
                <c:pt idx="381">
                  <c:v>1988</c:v>
                </c:pt>
                <c:pt idx="382">
                  <c:v>1988</c:v>
                </c:pt>
                <c:pt idx="383">
                  <c:v>1988</c:v>
                </c:pt>
                <c:pt idx="384">
                  <c:v>1989</c:v>
                </c:pt>
                <c:pt idx="385">
                  <c:v>1989</c:v>
                </c:pt>
                <c:pt idx="386">
                  <c:v>1989</c:v>
                </c:pt>
                <c:pt idx="387">
                  <c:v>1989</c:v>
                </c:pt>
                <c:pt idx="388">
                  <c:v>1989</c:v>
                </c:pt>
                <c:pt idx="389">
                  <c:v>1989</c:v>
                </c:pt>
                <c:pt idx="390">
                  <c:v>1989</c:v>
                </c:pt>
                <c:pt idx="391">
                  <c:v>1989</c:v>
                </c:pt>
                <c:pt idx="392">
                  <c:v>1989</c:v>
                </c:pt>
                <c:pt idx="393">
                  <c:v>1989</c:v>
                </c:pt>
                <c:pt idx="394">
                  <c:v>1989</c:v>
                </c:pt>
                <c:pt idx="395">
                  <c:v>1989</c:v>
                </c:pt>
                <c:pt idx="396">
                  <c:v>1990</c:v>
                </c:pt>
                <c:pt idx="397">
                  <c:v>1990</c:v>
                </c:pt>
                <c:pt idx="398">
                  <c:v>1990</c:v>
                </c:pt>
                <c:pt idx="399">
                  <c:v>1990</c:v>
                </c:pt>
                <c:pt idx="400">
                  <c:v>1990</c:v>
                </c:pt>
                <c:pt idx="401">
                  <c:v>1990</c:v>
                </c:pt>
                <c:pt idx="402">
                  <c:v>1990</c:v>
                </c:pt>
                <c:pt idx="403">
                  <c:v>1990</c:v>
                </c:pt>
                <c:pt idx="404">
                  <c:v>1990</c:v>
                </c:pt>
                <c:pt idx="405">
                  <c:v>1990</c:v>
                </c:pt>
                <c:pt idx="406">
                  <c:v>1990</c:v>
                </c:pt>
                <c:pt idx="407">
                  <c:v>1990</c:v>
                </c:pt>
                <c:pt idx="408">
                  <c:v>1991</c:v>
                </c:pt>
                <c:pt idx="409">
                  <c:v>1991</c:v>
                </c:pt>
                <c:pt idx="410">
                  <c:v>1991</c:v>
                </c:pt>
                <c:pt idx="411">
                  <c:v>1991</c:v>
                </c:pt>
                <c:pt idx="412">
                  <c:v>1991</c:v>
                </c:pt>
                <c:pt idx="413">
                  <c:v>1991</c:v>
                </c:pt>
                <c:pt idx="414">
                  <c:v>1991</c:v>
                </c:pt>
                <c:pt idx="415">
                  <c:v>1991</c:v>
                </c:pt>
                <c:pt idx="416">
                  <c:v>1991</c:v>
                </c:pt>
                <c:pt idx="417">
                  <c:v>1991</c:v>
                </c:pt>
                <c:pt idx="418">
                  <c:v>1991</c:v>
                </c:pt>
                <c:pt idx="419">
                  <c:v>1991</c:v>
                </c:pt>
                <c:pt idx="420">
                  <c:v>1992</c:v>
                </c:pt>
                <c:pt idx="421">
                  <c:v>1992</c:v>
                </c:pt>
                <c:pt idx="422">
                  <c:v>1992</c:v>
                </c:pt>
                <c:pt idx="423">
                  <c:v>1992</c:v>
                </c:pt>
                <c:pt idx="424">
                  <c:v>1992</c:v>
                </c:pt>
                <c:pt idx="425">
                  <c:v>1992</c:v>
                </c:pt>
                <c:pt idx="426">
                  <c:v>1992</c:v>
                </c:pt>
                <c:pt idx="427">
                  <c:v>1992</c:v>
                </c:pt>
                <c:pt idx="428">
                  <c:v>1992</c:v>
                </c:pt>
                <c:pt idx="429">
                  <c:v>1992</c:v>
                </c:pt>
                <c:pt idx="430">
                  <c:v>1992</c:v>
                </c:pt>
                <c:pt idx="431">
                  <c:v>1992</c:v>
                </c:pt>
                <c:pt idx="432">
                  <c:v>1993</c:v>
                </c:pt>
                <c:pt idx="433">
                  <c:v>1993</c:v>
                </c:pt>
                <c:pt idx="434">
                  <c:v>1993</c:v>
                </c:pt>
                <c:pt idx="435">
                  <c:v>1993</c:v>
                </c:pt>
                <c:pt idx="436">
                  <c:v>1993</c:v>
                </c:pt>
                <c:pt idx="437">
                  <c:v>1993</c:v>
                </c:pt>
                <c:pt idx="438">
                  <c:v>1993</c:v>
                </c:pt>
                <c:pt idx="439">
                  <c:v>1993</c:v>
                </c:pt>
                <c:pt idx="440">
                  <c:v>1993</c:v>
                </c:pt>
                <c:pt idx="441">
                  <c:v>1993</c:v>
                </c:pt>
                <c:pt idx="442">
                  <c:v>1993</c:v>
                </c:pt>
                <c:pt idx="443">
                  <c:v>1993</c:v>
                </c:pt>
                <c:pt idx="444">
                  <c:v>1994</c:v>
                </c:pt>
                <c:pt idx="445">
                  <c:v>1994</c:v>
                </c:pt>
                <c:pt idx="446">
                  <c:v>1994</c:v>
                </c:pt>
                <c:pt idx="447">
                  <c:v>1994</c:v>
                </c:pt>
                <c:pt idx="448">
                  <c:v>1994</c:v>
                </c:pt>
                <c:pt idx="449">
                  <c:v>1994</c:v>
                </c:pt>
                <c:pt idx="450">
                  <c:v>1994</c:v>
                </c:pt>
                <c:pt idx="451">
                  <c:v>1994</c:v>
                </c:pt>
                <c:pt idx="452">
                  <c:v>1994</c:v>
                </c:pt>
                <c:pt idx="453">
                  <c:v>1994</c:v>
                </c:pt>
                <c:pt idx="454">
                  <c:v>1994</c:v>
                </c:pt>
                <c:pt idx="455">
                  <c:v>1994</c:v>
                </c:pt>
                <c:pt idx="456">
                  <c:v>1995</c:v>
                </c:pt>
                <c:pt idx="457">
                  <c:v>1995</c:v>
                </c:pt>
                <c:pt idx="458">
                  <c:v>1995</c:v>
                </c:pt>
                <c:pt idx="459">
                  <c:v>1995</c:v>
                </c:pt>
                <c:pt idx="460">
                  <c:v>1995</c:v>
                </c:pt>
                <c:pt idx="461">
                  <c:v>1995</c:v>
                </c:pt>
                <c:pt idx="462">
                  <c:v>1995</c:v>
                </c:pt>
                <c:pt idx="463">
                  <c:v>1995</c:v>
                </c:pt>
                <c:pt idx="464">
                  <c:v>1995</c:v>
                </c:pt>
                <c:pt idx="465">
                  <c:v>1995</c:v>
                </c:pt>
                <c:pt idx="466">
                  <c:v>1995</c:v>
                </c:pt>
                <c:pt idx="467">
                  <c:v>1995</c:v>
                </c:pt>
                <c:pt idx="468">
                  <c:v>1996</c:v>
                </c:pt>
                <c:pt idx="469">
                  <c:v>1996</c:v>
                </c:pt>
                <c:pt idx="470">
                  <c:v>1996</c:v>
                </c:pt>
                <c:pt idx="471">
                  <c:v>1996</c:v>
                </c:pt>
                <c:pt idx="472">
                  <c:v>1996</c:v>
                </c:pt>
                <c:pt idx="473">
                  <c:v>1996</c:v>
                </c:pt>
                <c:pt idx="474">
                  <c:v>1996</c:v>
                </c:pt>
                <c:pt idx="475">
                  <c:v>1996</c:v>
                </c:pt>
                <c:pt idx="476">
                  <c:v>1996</c:v>
                </c:pt>
                <c:pt idx="477">
                  <c:v>1996</c:v>
                </c:pt>
                <c:pt idx="478">
                  <c:v>1996</c:v>
                </c:pt>
                <c:pt idx="479">
                  <c:v>1996</c:v>
                </c:pt>
                <c:pt idx="480">
                  <c:v>1997</c:v>
                </c:pt>
                <c:pt idx="481">
                  <c:v>1997</c:v>
                </c:pt>
                <c:pt idx="482">
                  <c:v>1997</c:v>
                </c:pt>
                <c:pt idx="483">
                  <c:v>1997</c:v>
                </c:pt>
                <c:pt idx="484">
                  <c:v>1997</c:v>
                </c:pt>
                <c:pt idx="485">
                  <c:v>1997</c:v>
                </c:pt>
                <c:pt idx="486">
                  <c:v>1997</c:v>
                </c:pt>
                <c:pt idx="487">
                  <c:v>1997</c:v>
                </c:pt>
                <c:pt idx="488">
                  <c:v>1997</c:v>
                </c:pt>
                <c:pt idx="489">
                  <c:v>1997</c:v>
                </c:pt>
                <c:pt idx="490">
                  <c:v>1997</c:v>
                </c:pt>
                <c:pt idx="491">
                  <c:v>1997</c:v>
                </c:pt>
                <c:pt idx="492">
                  <c:v>1998</c:v>
                </c:pt>
                <c:pt idx="493">
                  <c:v>1998</c:v>
                </c:pt>
                <c:pt idx="494">
                  <c:v>1998</c:v>
                </c:pt>
                <c:pt idx="495">
                  <c:v>1998</c:v>
                </c:pt>
                <c:pt idx="496">
                  <c:v>1998</c:v>
                </c:pt>
                <c:pt idx="497">
                  <c:v>1998</c:v>
                </c:pt>
                <c:pt idx="498">
                  <c:v>1998</c:v>
                </c:pt>
                <c:pt idx="499">
                  <c:v>1998</c:v>
                </c:pt>
                <c:pt idx="500">
                  <c:v>1998</c:v>
                </c:pt>
                <c:pt idx="501">
                  <c:v>1998</c:v>
                </c:pt>
                <c:pt idx="502">
                  <c:v>1998</c:v>
                </c:pt>
                <c:pt idx="503">
                  <c:v>1998</c:v>
                </c:pt>
                <c:pt idx="504">
                  <c:v>1999</c:v>
                </c:pt>
                <c:pt idx="505">
                  <c:v>1999</c:v>
                </c:pt>
                <c:pt idx="506">
                  <c:v>1999</c:v>
                </c:pt>
                <c:pt idx="507">
                  <c:v>1999</c:v>
                </c:pt>
                <c:pt idx="508">
                  <c:v>1999</c:v>
                </c:pt>
                <c:pt idx="509">
                  <c:v>1999</c:v>
                </c:pt>
                <c:pt idx="510">
                  <c:v>1999</c:v>
                </c:pt>
                <c:pt idx="511">
                  <c:v>1999</c:v>
                </c:pt>
                <c:pt idx="512">
                  <c:v>1999</c:v>
                </c:pt>
                <c:pt idx="513">
                  <c:v>1999</c:v>
                </c:pt>
                <c:pt idx="514">
                  <c:v>1999</c:v>
                </c:pt>
                <c:pt idx="515">
                  <c:v>1999</c:v>
                </c:pt>
                <c:pt idx="516">
                  <c:v>2000</c:v>
                </c:pt>
                <c:pt idx="517">
                  <c:v>2000</c:v>
                </c:pt>
                <c:pt idx="518">
                  <c:v>2000</c:v>
                </c:pt>
                <c:pt idx="519">
                  <c:v>2000</c:v>
                </c:pt>
                <c:pt idx="520">
                  <c:v>2000</c:v>
                </c:pt>
                <c:pt idx="521">
                  <c:v>2000</c:v>
                </c:pt>
                <c:pt idx="522">
                  <c:v>2000</c:v>
                </c:pt>
                <c:pt idx="523">
                  <c:v>2000</c:v>
                </c:pt>
                <c:pt idx="524">
                  <c:v>2000</c:v>
                </c:pt>
                <c:pt idx="525">
                  <c:v>2000</c:v>
                </c:pt>
                <c:pt idx="526">
                  <c:v>2000</c:v>
                </c:pt>
                <c:pt idx="527">
                  <c:v>2000</c:v>
                </c:pt>
                <c:pt idx="528">
                  <c:v>2001</c:v>
                </c:pt>
                <c:pt idx="529">
                  <c:v>2001</c:v>
                </c:pt>
                <c:pt idx="530">
                  <c:v>2001</c:v>
                </c:pt>
                <c:pt idx="531">
                  <c:v>2001</c:v>
                </c:pt>
                <c:pt idx="532">
                  <c:v>2001</c:v>
                </c:pt>
                <c:pt idx="533">
                  <c:v>2001</c:v>
                </c:pt>
                <c:pt idx="534">
                  <c:v>2001</c:v>
                </c:pt>
                <c:pt idx="535">
                  <c:v>2001</c:v>
                </c:pt>
                <c:pt idx="536">
                  <c:v>2001</c:v>
                </c:pt>
                <c:pt idx="537">
                  <c:v>2001</c:v>
                </c:pt>
                <c:pt idx="538">
                  <c:v>2001</c:v>
                </c:pt>
                <c:pt idx="539">
                  <c:v>2001</c:v>
                </c:pt>
                <c:pt idx="540">
                  <c:v>2002</c:v>
                </c:pt>
                <c:pt idx="541">
                  <c:v>2002</c:v>
                </c:pt>
                <c:pt idx="542">
                  <c:v>2002</c:v>
                </c:pt>
                <c:pt idx="543">
                  <c:v>2002</c:v>
                </c:pt>
                <c:pt idx="544">
                  <c:v>2002</c:v>
                </c:pt>
                <c:pt idx="545">
                  <c:v>2002</c:v>
                </c:pt>
                <c:pt idx="546">
                  <c:v>2002</c:v>
                </c:pt>
                <c:pt idx="547">
                  <c:v>2002</c:v>
                </c:pt>
                <c:pt idx="548">
                  <c:v>2002</c:v>
                </c:pt>
                <c:pt idx="549">
                  <c:v>2002</c:v>
                </c:pt>
                <c:pt idx="550">
                  <c:v>2002</c:v>
                </c:pt>
                <c:pt idx="551">
                  <c:v>2002</c:v>
                </c:pt>
                <c:pt idx="552">
                  <c:v>2003</c:v>
                </c:pt>
                <c:pt idx="553">
                  <c:v>2003</c:v>
                </c:pt>
                <c:pt idx="554">
                  <c:v>2003</c:v>
                </c:pt>
                <c:pt idx="555">
                  <c:v>2003</c:v>
                </c:pt>
                <c:pt idx="556">
                  <c:v>2003</c:v>
                </c:pt>
                <c:pt idx="557">
                  <c:v>2003</c:v>
                </c:pt>
                <c:pt idx="558">
                  <c:v>2003</c:v>
                </c:pt>
                <c:pt idx="559">
                  <c:v>2003</c:v>
                </c:pt>
                <c:pt idx="560">
                  <c:v>2003</c:v>
                </c:pt>
                <c:pt idx="561">
                  <c:v>2003</c:v>
                </c:pt>
                <c:pt idx="562">
                  <c:v>2003</c:v>
                </c:pt>
                <c:pt idx="563">
                  <c:v>2003</c:v>
                </c:pt>
                <c:pt idx="564">
                  <c:v>2004</c:v>
                </c:pt>
                <c:pt idx="565">
                  <c:v>2004</c:v>
                </c:pt>
                <c:pt idx="566">
                  <c:v>2004</c:v>
                </c:pt>
                <c:pt idx="567">
                  <c:v>2004</c:v>
                </c:pt>
                <c:pt idx="568">
                  <c:v>2004</c:v>
                </c:pt>
                <c:pt idx="569">
                  <c:v>2004</c:v>
                </c:pt>
                <c:pt idx="570">
                  <c:v>2004</c:v>
                </c:pt>
                <c:pt idx="571">
                  <c:v>2004</c:v>
                </c:pt>
                <c:pt idx="572">
                  <c:v>2004</c:v>
                </c:pt>
                <c:pt idx="573">
                  <c:v>2004</c:v>
                </c:pt>
                <c:pt idx="574">
                  <c:v>2004</c:v>
                </c:pt>
                <c:pt idx="575">
                  <c:v>2004</c:v>
                </c:pt>
                <c:pt idx="576">
                  <c:v>2005</c:v>
                </c:pt>
                <c:pt idx="577">
                  <c:v>2005</c:v>
                </c:pt>
                <c:pt idx="578">
                  <c:v>2005</c:v>
                </c:pt>
                <c:pt idx="579">
                  <c:v>2005</c:v>
                </c:pt>
                <c:pt idx="580">
                  <c:v>2005</c:v>
                </c:pt>
                <c:pt idx="581">
                  <c:v>2005</c:v>
                </c:pt>
                <c:pt idx="582">
                  <c:v>2005</c:v>
                </c:pt>
                <c:pt idx="583">
                  <c:v>2005</c:v>
                </c:pt>
                <c:pt idx="584">
                  <c:v>2005</c:v>
                </c:pt>
                <c:pt idx="585">
                  <c:v>2005</c:v>
                </c:pt>
                <c:pt idx="586">
                  <c:v>2005</c:v>
                </c:pt>
                <c:pt idx="587">
                  <c:v>2005</c:v>
                </c:pt>
                <c:pt idx="588">
                  <c:v>2006</c:v>
                </c:pt>
                <c:pt idx="589">
                  <c:v>2006</c:v>
                </c:pt>
                <c:pt idx="590">
                  <c:v>2006</c:v>
                </c:pt>
                <c:pt idx="591">
                  <c:v>2006</c:v>
                </c:pt>
                <c:pt idx="592">
                  <c:v>2006</c:v>
                </c:pt>
                <c:pt idx="593">
                  <c:v>2006</c:v>
                </c:pt>
                <c:pt idx="594">
                  <c:v>2006</c:v>
                </c:pt>
                <c:pt idx="595">
                  <c:v>2006</c:v>
                </c:pt>
                <c:pt idx="596">
                  <c:v>2006</c:v>
                </c:pt>
                <c:pt idx="597">
                  <c:v>2006</c:v>
                </c:pt>
                <c:pt idx="598">
                  <c:v>2006</c:v>
                </c:pt>
                <c:pt idx="599">
                  <c:v>2006</c:v>
                </c:pt>
                <c:pt idx="600">
                  <c:v>2007</c:v>
                </c:pt>
                <c:pt idx="601">
                  <c:v>2007</c:v>
                </c:pt>
                <c:pt idx="602">
                  <c:v>2007</c:v>
                </c:pt>
                <c:pt idx="603">
                  <c:v>2007</c:v>
                </c:pt>
                <c:pt idx="604">
                  <c:v>2007</c:v>
                </c:pt>
                <c:pt idx="605">
                  <c:v>2007</c:v>
                </c:pt>
                <c:pt idx="606">
                  <c:v>2007</c:v>
                </c:pt>
                <c:pt idx="607">
                  <c:v>2007</c:v>
                </c:pt>
                <c:pt idx="608">
                  <c:v>2007</c:v>
                </c:pt>
                <c:pt idx="609">
                  <c:v>2007</c:v>
                </c:pt>
                <c:pt idx="610">
                  <c:v>2007</c:v>
                </c:pt>
                <c:pt idx="611">
                  <c:v>2007</c:v>
                </c:pt>
                <c:pt idx="612">
                  <c:v>2008</c:v>
                </c:pt>
                <c:pt idx="613">
                  <c:v>2008</c:v>
                </c:pt>
                <c:pt idx="614">
                  <c:v>2008</c:v>
                </c:pt>
                <c:pt idx="615">
                  <c:v>2008</c:v>
                </c:pt>
                <c:pt idx="616">
                  <c:v>2008</c:v>
                </c:pt>
                <c:pt idx="617">
                  <c:v>2008</c:v>
                </c:pt>
                <c:pt idx="618">
                  <c:v>2008</c:v>
                </c:pt>
                <c:pt idx="619">
                  <c:v>2008</c:v>
                </c:pt>
                <c:pt idx="620">
                  <c:v>2008</c:v>
                </c:pt>
                <c:pt idx="621">
                  <c:v>2008</c:v>
                </c:pt>
                <c:pt idx="622">
                  <c:v>2008</c:v>
                </c:pt>
                <c:pt idx="623">
                  <c:v>2008</c:v>
                </c:pt>
                <c:pt idx="624">
                  <c:v>2009</c:v>
                </c:pt>
                <c:pt idx="625">
                  <c:v>2009</c:v>
                </c:pt>
                <c:pt idx="626">
                  <c:v>2009</c:v>
                </c:pt>
                <c:pt idx="627">
                  <c:v>2009</c:v>
                </c:pt>
                <c:pt idx="628">
                  <c:v>2009</c:v>
                </c:pt>
                <c:pt idx="629">
                  <c:v>2009</c:v>
                </c:pt>
                <c:pt idx="630">
                  <c:v>2009</c:v>
                </c:pt>
                <c:pt idx="631">
                  <c:v>2009</c:v>
                </c:pt>
                <c:pt idx="632">
                  <c:v>2009</c:v>
                </c:pt>
                <c:pt idx="633">
                  <c:v>2009</c:v>
                </c:pt>
                <c:pt idx="634">
                  <c:v>2009</c:v>
                </c:pt>
                <c:pt idx="635">
                  <c:v>2009</c:v>
                </c:pt>
                <c:pt idx="636">
                  <c:v>2010</c:v>
                </c:pt>
                <c:pt idx="637">
                  <c:v>2010</c:v>
                </c:pt>
                <c:pt idx="638">
                  <c:v>2010</c:v>
                </c:pt>
                <c:pt idx="639">
                  <c:v>2010</c:v>
                </c:pt>
                <c:pt idx="640">
                  <c:v>2010</c:v>
                </c:pt>
                <c:pt idx="641">
                  <c:v>2010</c:v>
                </c:pt>
                <c:pt idx="642">
                  <c:v>2010</c:v>
                </c:pt>
                <c:pt idx="643">
                  <c:v>2010</c:v>
                </c:pt>
                <c:pt idx="644">
                  <c:v>2010</c:v>
                </c:pt>
                <c:pt idx="645">
                  <c:v>2010</c:v>
                </c:pt>
                <c:pt idx="646">
                  <c:v>2010</c:v>
                </c:pt>
                <c:pt idx="647">
                  <c:v>2010</c:v>
                </c:pt>
                <c:pt idx="648">
                  <c:v>2011</c:v>
                </c:pt>
                <c:pt idx="649">
                  <c:v>2011</c:v>
                </c:pt>
                <c:pt idx="650">
                  <c:v>2011</c:v>
                </c:pt>
                <c:pt idx="651">
                  <c:v>2011</c:v>
                </c:pt>
                <c:pt idx="652">
                  <c:v>2011</c:v>
                </c:pt>
                <c:pt idx="653">
                  <c:v>2011</c:v>
                </c:pt>
                <c:pt idx="654">
                  <c:v>2011</c:v>
                </c:pt>
                <c:pt idx="655">
                  <c:v>2011</c:v>
                </c:pt>
                <c:pt idx="656">
                  <c:v>2011</c:v>
                </c:pt>
                <c:pt idx="657">
                  <c:v>2011</c:v>
                </c:pt>
                <c:pt idx="658">
                  <c:v>2011</c:v>
                </c:pt>
                <c:pt idx="659">
                  <c:v>2011</c:v>
                </c:pt>
                <c:pt idx="660">
                  <c:v>2012</c:v>
                </c:pt>
                <c:pt idx="661">
                  <c:v>2012</c:v>
                </c:pt>
                <c:pt idx="662">
                  <c:v>2012</c:v>
                </c:pt>
                <c:pt idx="663">
                  <c:v>2012</c:v>
                </c:pt>
                <c:pt idx="664">
                  <c:v>2012</c:v>
                </c:pt>
                <c:pt idx="665">
                  <c:v>2012</c:v>
                </c:pt>
                <c:pt idx="666">
                  <c:v>2012</c:v>
                </c:pt>
                <c:pt idx="667">
                  <c:v>2012</c:v>
                </c:pt>
                <c:pt idx="668">
                  <c:v>2012</c:v>
                </c:pt>
                <c:pt idx="669">
                  <c:v>2012</c:v>
                </c:pt>
                <c:pt idx="670">
                  <c:v>2012</c:v>
                </c:pt>
                <c:pt idx="671">
                  <c:v>2012</c:v>
                </c:pt>
                <c:pt idx="672">
                  <c:v>2013</c:v>
                </c:pt>
                <c:pt idx="673">
                  <c:v>2013</c:v>
                </c:pt>
                <c:pt idx="674">
                  <c:v>2013</c:v>
                </c:pt>
                <c:pt idx="675">
                  <c:v>2013</c:v>
                </c:pt>
                <c:pt idx="676">
                  <c:v>2013</c:v>
                </c:pt>
                <c:pt idx="677">
                  <c:v>2013</c:v>
                </c:pt>
                <c:pt idx="678">
                  <c:v>2013</c:v>
                </c:pt>
                <c:pt idx="679">
                  <c:v>2013</c:v>
                </c:pt>
                <c:pt idx="680">
                  <c:v>2013</c:v>
                </c:pt>
                <c:pt idx="681">
                  <c:v>2013</c:v>
                </c:pt>
                <c:pt idx="682">
                  <c:v>2013</c:v>
                </c:pt>
                <c:pt idx="683">
                  <c:v>2013</c:v>
                </c:pt>
                <c:pt idx="684">
                  <c:v>2014</c:v>
                </c:pt>
                <c:pt idx="685">
                  <c:v>2014</c:v>
                </c:pt>
                <c:pt idx="686">
                  <c:v>2014</c:v>
                </c:pt>
                <c:pt idx="687">
                  <c:v>2014</c:v>
                </c:pt>
                <c:pt idx="688">
                  <c:v>2014</c:v>
                </c:pt>
                <c:pt idx="689">
                  <c:v>2014</c:v>
                </c:pt>
                <c:pt idx="690">
                  <c:v>2014</c:v>
                </c:pt>
                <c:pt idx="691">
                  <c:v>2014</c:v>
                </c:pt>
                <c:pt idx="692">
                  <c:v>2014</c:v>
                </c:pt>
                <c:pt idx="693">
                  <c:v>2014</c:v>
                </c:pt>
                <c:pt idx="694">
                  <c:v>2014</c:v>
                </c:pt>
                <c:pt idx="695">
                  <c:v>2014</c:v>
                </c:pt>
                <c:pt idx="696">
                  <c:v>2015</c:v>
                </c:pt>
                <c:pt idx="697">
                  <c:v>2015</c:v>
                </c:pt>
                <c:pt idx="698">
                  <c:v>2015</c:v>
                </c:pt>
                <c:pt idx="699">
                  <c:v>2015</c:v>
                </c:pt>
                <c:pt idx="700">
                  <c:v>2015</c:v>
                </c:pt>
                <c:pt idx="701">
                  <c:v>2015</c:v>
                </c:pt>
                <c:pt idx="702">
                  <c:v>2015</c:v>
                </c:pt>
                <c:pt idx="703">
                  <c:v>2015</c:v>
                </c:pt>
                <c:pt idx="704">
                  <c:v>2015</c:v>
                </c:pt>
                <c:pt idx="705">
                  <c:v>2015</c:v>
                </c:pt>
                <c:pt idx="706">
                  <c:v>2015</c:v>
                </c:pt>
                <c:pt idx="707">
                  <c:v>2015</c:v>
                </c:pt>
                <c:pt idx="708">
                  <c:v>2016</c:v>
                </c:pt>
                <c:pt idx="709">
                  <c:v>2016</c:v>
                </c:pt>
                <c:pt idx="710">
                  <c:v>2016</c:v>
                </c:pt>
                <c:pt idx="711">
                  <c:v>2016</c:v>
                </c:pt>
                <c:pt idx="712">
                  <c:v>2016</c:v>
                </c:pt>
                <c:pt idx="713">
                  <c:v>2016</c:v>
                </c:pt>
                <c:pt idx="714">
                  <c:v>2016</c:v>
                </c:pt>
                <c:pt idx="715">
                  <c:v>2016</c:v>
                </c:pt>
                <c:pt idx="716">
                  <c:v>2016</c:v>
                </c:pt>
                <c:pt idx="717">
                  <c:v>2016</c:v>
                </c:pt>
                <c:pt idx="718">
                  <c:v>2016</c:v>
                </c:pt>
                <c:pt idx="719">
                  <c:v>2016</c:v>
                </c:pt>
                <c:pt idx="720">
                  <c:v>2017</c:v>
                </c:pt>
                <c:pt idx="721">
                  <c:v>2017</c:v>
                </c:pt>
                <c:pt idx="722">
                  <c:v>2017</c:v>
                </c:pt>
                <c:pt idx="723">
                  <c:v>2017</c:v>
                </c:pt>
                <c:pt idx="724">
                  <c:v>2017</c:v>
                </c:pt>
                <c:pt idx="725">
                  <c:v>2017</c:v>
                </c:pt>
                <c:pt idx="726">
                  <c:v>2017</c:v>
                </c:pt>
                <c:pt idx="727">
                  <c:v>2017</c:v>
                </c:pt>
                <c:pt idx="728">
                  <c:v>2017</c:v>
                </c:pt>
                <c:pt idx="729">
                  <c:v>2017</c:v>
                </c:pt>
                <c:pt idx="730">
                  <c:v>2017</c:v>
                </c:pt>
                <c:pt idx="731">
                  <c:v>2017</c:v>
                </c:pt>
                <c:pt idx="732">
                  <c:v>2018</c:v>
                </c:pt>
                <c:pt idx="733">
                  <c:v>2018</c:v>
                </c:pt>
                <c:pt idx="734">
                  <c:v>2018</c:v>
                </c:pt>
                <c:pt idx="735">
                  <c:v>2018</c:v>
                </c:pt>
                <c:pt idx="736">
                  <c:v>2018</c:v>
                </c:pt>
                <c:pt idx="737">
                  <c:v>2018</c:v>
                </c:pt>
                <c:pt idx="738">
                  <c:v>2018</c:v>
                </c:pt>
                <c:pt idx="739">
                  <c:v>2018</c:v>
                </c:pt>
                <c:pt idx="740">
                  <c:v>2018</c:v>
                </c:pt>
                <c:pt idx="741">
                  <c:v>2018</c:v>
                </c:pt>
                <c:pt idx="742">
                  <c:v>2018</c:v>
                </c:pt>
                <c:pt idx="743">
                  <c:v>2018</c:v>
                </c:pt>
                <c:pt idx="744">
                  <c:v>2019</c:v>
                </c:pt>
                <c:pt idx="745">
                  <c:v>2019</c:v>
                </c:pt>
                <c:pt idx="746">
                  <c:v>2019</c:v>
                </c:pt>
                <c:pt idx="747">
                  <c:v>2019</c:v>
                </c:pt>
                <c:pt idx="748">
                  <c:v>2019</c:v>
                </c:pt>
                <c:pt idx="749">
                  <c:v>2019</c:v>
                </c:pt>
                <c:pt idx="750">
                  <c:v>2019</c:v>
                </c:pt>
                <c:pt idx="751">
                  <c:v>2019</c:v>
                </c:pt>
                <c:pt idx="752">
                  <c:v>2019</c:v>
                </c:pt>
                <c:pt idx="753">
                  <c:v>2019</c:v>
                </c:pt>
                <c:pt idx="754">
                  <c:v>2019</c:v>
                </c:pt>
                <c:pt idx="755">
                  <c:v>2019</c:v>
                </c:pt>
                <c:pt idx="756">
                  <c:v>2020</c:v>
                </c:pt>
                <c:pt idx="757">
                  <c:v>2020</c:v>
                </c:pt>
                <c:pt idx="758">
                  <c:v>2020</c:v>
                </c:pt>
                <c:pt idx="759">
                  <c:v>2020</c:v>
                </c:pt>
                <c:pt idx="760">
                  <c:v>2020</c:v>
                </c:pt>
                <c:pt idx="761">
                  <c:v>2020</c:v>
                </c:pt>
                <c:pt idx="762">
                  <c:v>2020</c:v>
                </c:pt>
                <c:pt idx="763">
                  <c:v>2020</c:v>
                </c:pt>
                <c:pt idx="764">
                  <c:v>2020</c:v>
                </c:pt>
                <c:pt idx="765">
                  <c:v>2020</c:v>
                </c:pt>
                <c:pt idx="766">
                  <c:v>2020</c:v>
                </c:pt>
                <c:pt idx="767">
                  <c:v>2020</c:v>
                </c:pt>
                <c:pt idx="768">
                  <c:v>2021</c:v>
                </c:pt>
                <c:pt idx="769">
                  <c:v>2021</c:v>
                </c:pt>
                <c:pt idx="770">
                  <c:v>2021</c:v>
                </c:pt>
                <c:pt idx="771">
                  <c:v>2021</c:v>
                </c:pt>
                <c:pt idx="772">
                  <c:v>2021</c:v>
                </c:pt>
                <c:pt idx="773">
                  <c:v>2021</c:v>
                </c:pt>
                <c:pt idx="774">
                  <c:v>2021</c:v>
                </c:pt>
                <c:pt idx="775">
                  <c:v>2021</c:v>
                </c:pt>
                <c:pt idx="776">
                  <c:v>2021</c:v>
                </c:pt>
                <c:pt idx="777">
                  <c:v>2021</c:v>
                </c:pt>
                <c:pt idx="778">
                  <c:v>2021</c:v>
                </c:pt>
                <c:pt idx="779">
                  <c:v>2021</c:v>
                </c:pt>
                <c:pt idx="780">
                  <c:v>2022</c:v>
                </c:pt>
                <c:pt idx="781">
                  <c:v>2022</c:v>
                </c:pt>
                <c:pt idx="782">
                  <c:v>2022</c:v>
                </c:pt>
                <c:pt idx="783">
                  <c:v>2022</c:v>
                </c:pt>
                <c:pt idx="784">
                  <c:v>2022</c:v>
                </c:pt>
                <c:pt idx="785">
                  <c:v>2022</c:v>
                </c:pt>
                <c:pt idx="786">
                  <c:v>2022</c:v>
                </c:pt>
                <c:pt idx="787">
                  <c:v>2022</c:v>
                </c:pt>
                <c:pt idx="788">
                  <c:v>2022</c:v>
                </c:pt>
                <c:pt idx="789">
                  <c:v>2022</c:v>
                </c:pt>
                <c:pt idx="790">
                  <c:v>2022</c:v>
                </c:pt>
                <c:pt idx="791">
                  <c:v>2022</c:v>
                </c:pt>
                <c:pt idx="792">
                  <c:v>2023</c:v>
                </c:pt>
                <c:pt idx="793">
                  <c:v>2023</c:v>
                </c:pt>
                <c:pt idx="794">
                  <c:v>2023</c:v>
                </c:pt>
                <c:pt idx="795">
                  <c:v>2023</c:v>
                </c:pt>
                <c:pt idx="796">
                  <c:v>2023</c:v>
                </c:pt>
                <c:pt idx="797">
                  <c:v>2023</c:v>
                </c:pt>
                <c:pt idx="798">
                  <c:v>2023</c:v>
                </c:pt>
                <c:pt idx="799">
                  <c:v>2023</c:v>
                </c:pt>
                <c:pt idx="800">
                  <c:v>2023</c:v>
                </c:pt>
                <c:pt idx="801">
                  <c:v>2023</c:v>
                </c:pt>
                <c:pt idx="802">
                  <c:v>2023</c:v>
                </c:pt>
                <c:pt idx="803">
                  <c:v>2023</c:v>
                </c:pt>
                <c:pt idx="804">
                  <c:v>2024</c:v>
                </c:pt>
                <c:pt idx="805">
                  <c:v>2024</c:v>
                </c:pt>
                <c:pt idx="806">
                  <c:v>2024</c:v>
                </c:pt>
                <c:pt idx="807">
                  <c:v>2024</c:v>
                </c:pt>
                <c:pt idx="808">
                  <c:v>2024</c:v>
                </c:pt>
                <c:pt idx="809">
                  <c:v>2024</c:v>
                </c:pt>
                <c:pt idx="810">
                  <c:v>2024</c:v>
                </c:pt>
                <c:pt idx="811">
                  <c:v>2024</c:v>
                </c:pt>
                <c:pt idx="812">
                  <c:v>2024</c:v>
                </c:pt>
                <c:pt idx="813">
                  <c:v>2024</c:v>
                </c:pt>
                <c:pt idx="814">
                  <c:v>2024</c:v>
                </c:pt>
                <c:pt idx="815">
                  <c:v>2024</c:v>
                </c:pt>
                <c:pt idx="816">
                  <c:v>2025</c:v>
                </c:pt>
                <c:pt idx="817">
                  <c:v>2025</c:v>
                </c:pt>
                <c:pt idx="818">
                  <c:v>2025</c:v>
                </c:pt>
                <c:pt idx="819">
                  <c:v>2025</c:v>
                </c:pt>
                <c:pt idx="820">
                  <c:v>2025</c:v>
                </c:pt>
                <c:pt idx="821">
                  <c:v>2025</c:v>
                </c:pt>
                <c:pt idx="822">
                  <c:v>2025</c:v>
                </c:pt>
                <c:pt idx="823">
                  <c:v>2025</c:v>
                </c:pt>
                <c:pt idx="824">
                  <c:v>2025</c:v>
                </c:pt>
                <c:pt idx="825">
                  <c:v>2025</c:v>
                </c:pt>
              </c:numCache>
            </c:numRef>
          </c:xVal>
          <c:yVal>
            <c:numRef>
              <c:f>IRLTLT01ZAM156N!$F$2:$F$827</c:f>
              <c:numCache>
                <c:formatCode>0.00</c:formatCode>
                <c:ptCount val="826"/>
                <c:pt idx="0">
                  <c:v>8</c:v>
                </c:pt>
                <c:pt idx="1">
                  <c:v>8</c:v>
                </c:pt>
                <c:pt idx="2">
                  <c:v>8</c:v>
                </c:pt>
                <c:pt idx="3">
                  <c:v>8</c:v>
                </c:pt>
                <c:pt idx="4">
                  <c:v>8</c:v>
                </c:pt>
                <c:pt idx="5">
                  <c:v>8</c:v>
                </c:pt>
                <c:pt idx="6">
                  <c:v>8</c:v>
                </c:pt>
                <c:pt idx="7">
                  <c:v>8</c:v>
                </c:pt>
                <c:pt idx="8">
                  <c:v>8</c:v>
                </c:pt>
                <c:pt idx="9">
                  <c:v>8</c:v>
                </c:pt>
                <c:pt idx="10">
                  <c:v>8</c:v>
                </c:pt>
                <c:pt idx="11">
                  <c:v>8</c:v>
                </c:pt>
                <c:pt idx="12">
                  <c:v>8</c:v>
                </c:pt>
                <c:pt idx="13">
                  <c:v>8</c:v>
                </c:pt>
                <c:pt idx="14">
                  <c:v>8</c:v>
                </c:pt>
                <c:pt idx="15">
                  <c:v>8</c:v>
                </c:pt>
                <c:pt idx="16">
                  <c:v>8</c:v>
                </c:pt>
                <c:pt idx="17">
                  <c:v>8</c:v>
                </c:pt>
                <c:pt idx="18">
                  <c:v>8</c:v>
                </c:pt>
                <c:pt idx="19">
                  <c:v>8</c:v>
                </c:pt>
                <c:pt idx="20">
                  <c:v>8</c:v>
                </c:pt>
                <c:pt idx="21">
                  <c:v>8</c:v>
                </c:pt>
                <c:pt idx="22">
                  <c:v>8</c:v>
                </c:pt>
                <c:pt idx="23">
                  <c:v>8</c:v>
                </c:pt>
                <c:pt idx="24">
                  <c:v>8</c:v>
                </c:pt>
                <c:pt idx="25">
                  <c:v>8</c:v>
                </c:pt>
                <c:pt idx="26">
                  <c:v>8</c:v>
                </c:pt>
                <c:pt idx="27">
                  <c:v>8</c:v>
                </c:pt>
                <c:pt idx="28">
                  <c:v>8</c:v>
                </c:pt>
                <c:pt idx="29">
                  <c:v>8</c:v>
                </c:pt>
                <c:pt idx="30">
                  <c:v>8</c:v>
                </c:pt>
                <c:pt idx="31">
                  <c:v>8</c:v>
                </c:pt>
                <c:pt idx="32">
                  <c:v>8</c:v>
                </c:pt>
                <c:pt idx="33">
                  <c:v>8</c:v>
                </c:pt>
                <c:pt idx="34">
                  <c:v>8</c:v>
                </c:pt>
                <c:pt idx="35">
                  <c:v>8</c:v>
                </c:pt>
                <c:pt idx="36">
                  <c:v>8</c:v>
                </c:pt>
                <c:pt idx="37">
                  <c:v>8</c:v>
                </c:pt>
                <c:pt idx="38">
                  <c:v>8</c:v>
                </c:pt>
                <c:pt idx="39">
                  <c:v>8</c:v>
                </c:pt>
                <c:pt idx="40">
                  <c:v>8</c:v>
                </c:pt>
                <c:pt idx="41">
                  <c:v>8</c:v>
                </c:pt>
                <c:pt idx="42">
                  <c:v>8</c:v>
                </c:pt>
                <c:pt idx="43">
                  <c:v>8</c:v>
                </c:pt>
                <c:pt idx="44">
                  <c:v>8</c:v>
                </c:pt>
                <c:pt idx="45">
                  <c:v>8</c:v>
                </c:pt>
                <c:pt idx="46">
                  <c:v>8</c:v>
                </c:pt>
                <c:pt idx="47">
                  <c:v>8</c:v>
                </c:pt>
                <c:pt idx="48">
                  <c:v>8</c:v>
                </c:pt>
                <c:pt idx="49">
                  <c:v>8</c:v>
                </c:pt>
                <c:pt idx="50">
                  <c:v>8</c:v>
                </c:pt>
                <c:pt idx="51">
                  <c:v>8</c:v>
                </c:pt>
                <c:pt idx="52">
                  <c:v>8</c:v>
                </c:pt>
                <c:pt idx="53">
                  <c:v>8</c:v>
                </c:pt>
                <c:pt idx="54">
                  <c:v>8</c:v>
                </c:pt>
                <c:pt idx="55">
                  <c:v>8</c:v>
                </c:pt>
                <c:pt idx="56">
                  <c:v>8</c:v>
                </c:pt>
                <c:pt idx="57">
                  <c:v>8</c:v>
                </c:pt>
                <c:pt idx="58">
                  <c:v>8</c:v>
                </c:pt>
                <c:pt idx="59">
                  <c:v>8</c:v>
                </c:pt>
                <c:pt idx="60">
                  <c:v>8</c:v>
                </c:pt>
                <c:pt idx="61">
                  <c:v>8</c:v>
                </c:pt>
                <c:pt idx="62">
                  <c:v>8</c:v>
                </c:pt>
                <c:pt idx="63">
                  <c:v>8</c:v>
                </c:pt>
                <c:pt idx="64">
                  <c:v>8</c:v>
                </c:pt>
                <c:pt idx="65">
                  <c:v>8</c:v>
                </c:pt>
                <c:pt idx="66">
                  <c:v>8</c:v>
                </c:pt>
                <c:pt idx="67">
                  <c:v>8</c:v>
                </c:pt>
                <c:pt idx="68">
                  <c:v>8</c:v>
                </c:pt>
                <c:pt idx="69">
                  <c:v>8</c:v>
                </c:pt>
                <c:pt idx="70">
                  <c:v>8</c:v>
                </c:pt>
                <c:pt idx="71">
                  <c:v>8</c:v>
                </c:pt>
                <c:pt idx="72">
                  <c:v>8</c:v>
                </c:pt>
                <c:pt idx="73">
                  <c:v>8</c:v>
                </c:pt>
                <c:pt idx="74">
                  <c:v>8</c:v>
                </c:pt>
                <c:pt idx="75">
                  <c:v>8</c:v>
                </c:pt>
                <c:pt idx="76">
                  <c:v>8</c:v>
                </c:pt>
                <c:pt idx="77">
                  <c:v>8</c:v>
                </c:pt>
                <c:pt idx="78">
                  <c:v>8</c:v>
                </c:pt>
                <c:pt idx="79">
                  <c:v>8</c:v>
                </c:pt>
                <c:pt idx="80">
                  <c:v>8</c:v>
                </c:pt>
                <c:pt idx="81">
                  <c:v>8</c:v>
                </c:pt>
                <c:pt idx="82">
                  <c:v>8</c:v>
                </c:pt>
                <c:pt idx="83">
                  <c:v>8</c:v>
                </c:pt>
                <c:pt idx="84">
                  <c:v>8</c:v>
                </c:pt>
                <c:pt idx="85">
                  <c:v>8</c:v>
                </c:pt>
                <c:pt idx="86">
                  <c:v>8</c:v>
                </c:pt>
                <c:pt idx="87">
                  <c:v>8</c:v>
                </c:pt>
                <c:pt idx="88">
                  <c:v>8</c:v>
                </c:pt>
                <c:pt idx="89">
                  <c:v>8</c:v>
                </c:pt>
                <c:pt idx="90">
                  <c:v>8</c:v>
                </c:pt>
                <c:pt idx="91">
                  <c:v>8</c:v>
                </c:pt>
                <c:pt idx="92">
                  <c:v>8</c:v>
                </c:pt>
                <c:pt idx="93">
                  <c:v>8</c:v>
                </c:pt>
                <c:pt idx="94">
                  <c:v>8</c:v>
                </c:pt>
                <c:pt idx="95">
                  <c:v>8</c:v>
                </c:pt>
                <c:pt idx="96">
                  <c:v>8</c:v>
                </c:pt>
                <c:pt idx="97">
                  <c:v>8</c:v>
                </c:pt>
                <c:pt idx="98">
                  <c:v>8</c:v>
                </c:pt>
                <c:pt idx="99">
                  <c:v>8</c:v>
                </c:pt>
                <c:pt idx="100">
                  <c:v>8</c:v>
                </c:pt>
                <c:pt idx="101">
                  <c:v>8</c:v>
                </c:pt>
                <c:pt idx="102">
                  <c:v>8</c:v>
                </c:pt>
                <c:pt idx="103">
                  <c:v>8</c:v>
                </c:pt>
                <c:pt idx="104">
                  <c:v>8</c:v>
                </c:pt>
                <c:pt idx="105">
                  <c:v>8</c:v>
                </c:pt>
                <c:pt idx="106">
                  <c:v>8</c:v>
                </c:pt>
                <c:pt idx="107">
                  <c:v>8</c:v>
                </c:pt>
                <c:pt idx="108">
                  <c:v>8</c:v>
                </c:pt>
                <c:pt idx="109">
                  <c:v>8</c:v>
                </c:pt>
                <c:pt idx="110">
                  <c:v>8</c:v>
                </c:pt>
                <c:pt idx="111">
                  <c:v>8</c:v>
                </c:pt>
                <c:pt idx="112">
                  <c:v>8</c:v>
                </c:pt>
                <c:pt idx="113">
                  <c:v>8</c:v>
                </c:pt>
                <c:pt idx="114">
                  <c:v>8</c:v>
                </c:pt>
                <c:pt idx="115">
                  <c:v>8</c:v>
                </c:pt>
                <c:pt idx="116">
                  <c:v>8</c:v>
                </c:pt>
                <c:pt idx="117">
                  <c:v>8</c:v>
                </c:pt>
                <c:pt idx="118">
                  <c:v>8</c:v>
                </c:pt>
                <c:pt idx="119">
                  <c:v>8</c:v>
                </c:pt>
                <c:pt idx="120">
                  <c:v>8</c:v>
                </c:pt>
                <c:pt idx="121">
                  <c:v>8</c:v>
                </c:pt>
                <c:pt idx="122">
                  <c:v>8</c:v>
                </c:pt>
                <c:pt idx="123">
                  <c:v>8</c:v>
                </c:pt>
                <c:pt idx="124">
                  <c:v>8</c:v>
                </c:pt>
                <c:pt idx="125">
                  <c:v>8</c:v>
                </c:pt>
                <c:pt idx="126">
                  <c:v>8</c:v>
                </c:pt>
                <c:pt idx="127">
                  <c:v>8</c:v>
                </c:pt>
                <c:pt idx="128">
                  <c:v>8</c:v>
                </c:pt>
                <c:pt idx="129">
                  <c:v>8</c:v>
                </c:pt>
                <c:pt idx="130">
                  <c:v>8</c:v>
                </c:pt>
                <c:pt idx="131">
                  <c:v>8</c:v>
                </c:pt>
                <c:pt idx="132">
                  <c:v>8</c:v>
                </c:pt>
                <c:pt idx="133">
                  <c:v>8</c:v>
                </c:pt>
                <c:pt idx="134">
                  <c:v>8</c:v>
                </c:pt>
                <c:pt idx="135">
                  <c:v>8</c:v>
                </c:pt>
                <c:pt idx="136">
                  <c:v>8</c:v>
                </c:pt>
                <c:pt idx="137">
                  <c:v>8</c:v>
                </c:pt>
                <c:pt idx="138">
                  <c:v>8</c:v>
                </c:pt>
                <c:pt idx="139">
                  <c:v>8</c:v>
                </c:pt>
                <c:pt idx="140">
                  <c:v>8</c:v>
                </c:pt>
                <c:pt idx="141">
                  <c:v>8</c:v>
                </c:pt>
                <c:pt idx="142">
                  <c:v>8</c:v>
                </c:pt>
                <c:pt idx="143">
                  <c:v>8</c:v>
                </c:pt>
                <c:pt idx="144">
                  <c:v>8</c:v>
                </c:pt>
                <c:pt idx="145">
                  <c:v>8</c:v>
                </c:pt>
                <c:pt idx="146">
                  <c:v>8</c:v>
                </c:pt>
                <c:pt idx="147">
                  <c:v>8</c:v>
                </c:pt>
                <c:pt idx="148">
                  <c:v>8</c:v>
                </c:pt>
                <c:pt idx="149">
                  <c:v>8</c:v>
                </c:pt>
                <c:pt idx="150">
                  <c:v>8</c:v>
                </c:pt>
                <c:pt idx="151">
                  <c:v>8</c:v>
                </c:pt>
                <c:pt idx="152">
                  <c:v>8</c:v>
                </c:pt>
                <c:pt idx="153">
                  <c:v>8</c:v>
                </c:pt>
                <c:pt idx="154">
                  <c:v>8</c:v>
                </c:pt>
                <c:pt idx="155">
                  <c:v>8</c:v>
                </c:pt>
                <c:pt idx="156">
                  <c:v>8</c:v>
                </c:pt>
                <c:pt idx="157">
                  <c:v>8</c:v>
                </c:pt>
                <c:pt idx="158">
                  <c:v>8</c:v>
                </c:pt>
                <c:pt idx="159">
                  <c:v>8</c:v>
                </c:pt>
                <c:pt idx="160">
                  <c:v>8</c:v>
                </c:pt>
                <c:pt idx="161">
                  <c:v>8</c:v>
                </c:pt>
                <c:pt idx="162">
                  <c:v>8</c:v>
                </c:pt>
                <c:pt idx="163">
                  <c:v>8</c:v>
                </c:pt>
                <c:pt idx="164">
                  <c:v>8</c:v>
                </c:pt>
                <c:pt idx="165">
                  <c:v>8</c:v>
                </c:pt>
                <c:pt idx="166">
                  <c:v>8</c:v>
                </c:pt>
                <c:pt idx="167">
                  <c:v>8</c:v>
                </c:pt>
                <c:pt idx="168">
                  <c:v>8</c:v>
                </c:pt>
                <c:pt idx="169">
                  <c:v>8</c:v>
                </c:pt>
                <c:pt idx="170">
                  <c:v>8</c:v>
                </c:pt>
                <c:pt idx="171">
                  <c:v>8</c:v>
                </c:pt>
                <c:pt idx="172">
                  <c:v>8</c:v>
                </c:pt>
                <c:pt idx="173">
                  <c:v>8</c:v>
                </c:pt>
                <c:pt idx="174">
                  <c:v>8</c:v>
                </c:pt>
                <c:pt idx="175">
                  <c:v>8</c:v>
                </c:pt>
                <c:pt idx="176">
                  <c:v>8</c:v>
                </c:pt>
                <c:pt idx="177">
                  <c:v>8</c:v>
                </c:pt>
                <c:pt idx="178">
                  <c:v>8</c:v>
                </c:pt>
                <c:pt idx="179">
                  <c:v>8</c:v>
                </c:pt>
                <c:pt idx="180">
                  <c:v>8</c:v>
                </c:pt>
                <c:pt idx="181">
                  <c:v>8</c:v>
                </c:pt>
                <c:pt idx="182">
                  <c:v>8</c:v>
                </c:pt>
                <c:pt idx="183">
                  <c:v>8</c:v>
                </c:pt>
                <c:pt idx="184">
                  <c:v>8</c:v>
                </c:pt>
                <c:pt idx="185">
                  <c:v>8</c:v>
                </c:pt>
                <c:pt idx="186">
                  <c:v>8</c:v>
                </c:pt>
                <c:pt idx="187">
                  <c:v>8</c:v>
                </c:pt>
                <c:pt idx="188">
                  <c:v>8</c:v>
                </c:pt>
                <c:pt idx="189">
                  <c:v>8</c:v>
                </c:pt>
                <c:pt idx="190">
                  <c:v>8</c:v>
                </c:pt>
                <c:pt idx="191">
                  <c:v>8</c:v>
                </c:pt>
                <c:pt idx="192">
                  <c:v>8</c:v>
                </c:pt>
                <c:pt idx="193">
                  <c:v>8</c:v>
                </c:pt>
                <c:pt idx="194">
                  <c:v>8</c:v>
                </c:pt>
                <c:pt idx="195">
                  <c:v>8</c:v>
                </c:pt>
                <c:pt idx="196">
                  <c:v>8</c:v>
                </c:pt>
                <c:pt idx="197">
                  <c:v>8</c:v>
                </c:pt>
                <c:pt idx="198">
                  <c:v>8</c:v>
                </c:pt>
                <c:pt idx="199">
                  <c:v>8</c:v>
                </c:pt>
                <c:pt idx="200">
                  <c:v>8</c:v>
                </c:pt>
                <c:pt idx="201">
                  <c:v>8</c:v>
                </c:pt>
                <c:pt idx="202">
                  <c:v>8</c:v>
                </c:pt>
                <c:pt idx="203">
                  <c:v>8</c:v>
                </c:pt>
                <c:pt idx="204">
                  <c:v>8</c:v>
                </c:pt>
                <c:pt idx="205">
                  <c:v>8</c:v>
                </c:pt>
                <c:pt idx="206">
                  <c:v>8</c:v>
                </c:pt>
                <c:pt idx="207">
                  <c:v>8</c:v>
                </c:pt>
                <c:pt idx="208">
                  <c:v>8</c:v>
                </c:pt>
                <c:pt idx="209">
                  <c:v>8</c:v>
                </c:pt>
                <c:pt idx="210">
                  <c:v>8</c:v>
                </c:pt>
                <c:pt idx="211">
                  <c:v>8</c:v>
                </c:pt>
                <c:pt idx="212">
                  <c:v>8</c:v>
                </c:pt>
                <c:pt idx="213">
                  <c:v>8</c:v>
                </c:pt>
                <c:pt idx="214">
                  <c:v>8</c:v>
                </c:pt>
                <c:pt idx="215">
                  <c:v>8</c:v>
                </c:pt>
                <c:pt idx="216">
                  <c:v>8</c:v>
                </c:pt>
                <c:pt idx="217">
                  <c:v>8</c:v>
                </c:pt>
                <c:pt idx="218">
                  <c:v>8</c:v>
                </c:pt>
                <c:pt idx="219">
                  <c:v>8</c:v>
                </c:pt>
                <c:pt idx="220">
                  <c:v>8</c:v>
                </c:pt>
                <c:pt idx="221">
                  <c:v>8</c:v>
                </c:pt>
                <c:pt idx="222">
                  <c:v>8</c:v>
                </c:pt>
                <c:pt idx="223">
                  <c:v>8</c:v>
                </c:pt>
                <c:pt idx="224">
                  <c:v>8</c:v>
                </c:pt>
                <c:pt idx="225">
                  <c:v>8</c:v>
                </c:pt>
                <c:pt idx="226">
                  <c:v>8</c:v>
                </c:pt>
                <c:pt idx="227">
                  <c:v>8</c:v>
                </c:pt>
                <c:pt idx="228">
                  <c:v>8</c:v>
                </c:pt>
                <c:pt idx="229">
                  <c:v>8</c:v>
                </c:pt>
                <c:pt idx="230">
                  <c:v>8</c:v>
                </c:pt>
                <c:pt idx="231">
                  <c:v>8</c:v>
                </c:pt>
                <c:pt idx="232">
                  <c:v>8</c:v>
                </c:pt>
                <c:pt idx="233">
                  <c:v>8</c:v>
                </c:pt>
                <c:pt idx="234">
                  <c:v>8</c:v>
                </c:pt>
                <c:pt idx="235">
                  <c:v>8</c:v>
                </c:pt>
                <c:pt idx="236">
                  <c:v>8</c:v>
                </c:pt>
                <c:pt idx="237">
                  <c:v>8</c:v>
                </c:pt>
                <c:pt idx="238">
                  <c:v>8</c:v>
                </c:pt>
                <c:pt idx="239">
                  <c:v>8</c:v>
                </c:pt>
                <c:pt idx="240">
                  <c:v>8</c:v>
                </c:pt>
                <c:pt idx="241">
                  <c:v>8</c:v>
                </c:pt>
                <c:pt idx="242">
                  <c:v>8</c:v>
                </c:pt>
                <c:pt idx="243">
                  <c:v>8</c:v>
                </c:pt>
                <c:pt idx="244">
                  <c:v>8</c:v>
                </c:pt>
                <c:pt idx="245">
                  <c:v>8</c:v>
                </c:pt>
                <c:pt idx="246">
                  <c:v>8</c:v>
                </c:pt>
                <c:pt idx="247">
                  <c:v>8</c:v>
                </c:pt>
                <c:pt idx="248">
                  <c:v>8</c:v>
                </c:pt>
                <c:pt idx="249">
                  <c:v>8</c:v>
                </c:pt>
                <c:pt idx="250">
                  <c:v>8</c:v>
                </c:pt>
                <c:pt idx="251">
                  <c:v>8</c:v>
                </c:pt>
                <c:pt idx="252">
                  <c:v>8</c:v>
                </c:pt>
                <c:pt idx="253">
                  <c:v>8</c:v>
                </c:pt>
                <c:pt idx="254">
                  <c:v>8</c:v>
                </c:pt>
                <c:pt idx="255">
                  <c:v>8</c:v>
                </c:pt>
                <c:pt idx="256">
                  <c:v>8</c:v>
                </c:pt>
                <c:pt idx="257">
                  <c:v>8</c:v>
                </c:pt>
                <c:pt idx="258">
                  <c:v>8</c:v>
                </c:pt>
                <c:pt idx="259">
                  <c:v>8</c:v>
                </c:pt>
                <c:pt idx="260">
                  <c:v>8</c:v>
                </c:pt>
                <c:pt idx="261">
                  <c:v>8</c:v>
                </c:pt>
                <c:pt idx="262">
                  <c:v>8</c:v>
                </c:pt>
                <c:pt idx="263">
                  <c:v>8</c:v>
                </c:pt>
                <c:pt idx="264">
                  <c:v>8</c:v>
                </c:pt>
                <c:pt idx="265">
                  <c:v>8</c:v>
                </c:pt>
                <c:pt idx="266">
                  <c:v>8</c:v>
                </c:pt>
                <c:pt idx="267">
                  <c:v>8</c:v>
                </c:pt>
                <c:pt idx="268">
                  <c:v>8</c:v>
                </c:pt>
                <c:pt idx="269">
                  <c:v>8</c:v>
                </c:pt>
                <c:pt idx="270">
                  <c:v>8</c:v>
                </c:pt>
                <c:pt idx="271">
                  <c:v>8</c:v>
                </c:pt>
                <c:pt idx="272">
                  <c:v>8</c:v>
                </c:pt>
                <c:pt idx="273">
                  <c:v>8</c:v>
                </c:pt>
                <c:pt idx="274">
                  <c:v>8</c:v>
                </c:pt>
                <c:pt idx="275">
                  <c:v>8</c:v>
                </c:pt>
                <c:pt idx="276">
                  <c:v>8</c:v>
                </c:pt>
                <c:pt idx="277">
                  <c:v>8</c:v>
                </c:pt>
                <c:pt idx="278">
                  <c:v>8</c:v>
                </c:pt>
                <c:pt idx="279">
                  <c:v>8</c:v>
                </c:pt>
                <c:pt idx="280">
                  <c:v>8</c:v>
                </c:pt>
                <c:pt idx="281">
                  <c:v>8</c:v>
                </c:pt>
                <c:pt idx="282">
                  <c:v>8</c:v>
                </c:pt>
                <c:pt idx="283">
                  <c:v>8</c:v>
                </c:pt>
                <c:pt idx="284">
                  <c:v>8</c:v>
                </c:pt>
                <c:pt idx="285">
                  <c:v>8</c:v>
                </c:pt>
                <c:pt idx="286">
                  <c:v>8</c:v>
                </c:pt>
                <c:pt idx="287">
                  <c:v>8</c:v>
                </c:pt>
                <c:pt idx="288">
                  <c:v>8</c:v>
                </c:pt>
                <c:pt idx="289">
                  <c:v>8</c:v>
                </c:pt>
                <c:pt idx="290">
                  <c:v>8</c:v>
                </c:pt>
                <c:pt idx="291">
                  <c:v>8</c:v>
                </c:pt>
                <c:pt idx="292">
                  <c:v>8</c:v>
                </c:pt>
                <c:pt idx="293">
                  <c:v>8</c:v>
                </c:pt>
                <c:pt idx="294">
                  <c:v>8</c:v>
                </c:pt>
                <c:pt idx="295">
                  <c:v>8</c:v>
                </c:pt>
                <c:pt idx="296">
                  <c:v>8</c:v>
                </c:pt>
                <c:pt idx="297">
                  <c:v>8</c:v>
                </c:pt>
                <c:pt idx="298">
                  <c:v>8</c:v>
                </c:pt>
                <c:pt idx="299">
                  <c:v>8</c:v>
                </c:pt>
                <c:pt idx="300">
                  <c:v>8</c:v>
                </c:pt>
                <c:pt idx="301">
                  <c:v>8</c:v>
                </c:pt>
                <c:pt idx="302">
                  <c:v>8</c:v>
                </c:pt>
                <c:pt idx="303">
                  <c:v>8</c:v>
                </c:pt>
                <c:pt idx="304">
                  <c:v>8</c:v>
                </c:pt>
                <c:pt idx="305">
                  <c:v>8</c:v>
                </c:pt>
                <c:pt idx="306">
                  <c:v>8</c:v>
                </c:pt>
                <c:pt idx="307">
                  <c:v>8</c:v>
                </c:pt>
                <c:pt idx="308">
                  <c:v>8</c:v>
                </c:pt>
                <c:pt idx="309">
                  <c:v>8</c:v>
                </c:pt>
                <c:pt idx="310">
                  <c:v>8</c:v>
                </c:pt>
                <c:pt idx="311">
                  <c:v>8</c:v>
                </c:pt>
                <c:pt idx="312">
                  <c:v>8</c:v>
                </c:pt>
                <c:pt idx="313">
                  <c:v>8</c:v>
                </c:pt>
                <c:pt idx="314">
                  <c:v>8</c:v>
                </c:pt>
                <c:pt idx="315">
                  <c:v>8</c:v>
                </c:pt>
                <c:pt idx="316">
                  <c:v>8</c:v>
                </c:pt>
                <c:pt idx="317">
                  <c:v>8</c:v>
                </c:pt>
                <c:pt idx="318">
                  <c:v>8</c:v>
                </c:pt>
                <c:pt idx="319">
                  <c:v>8</c:v>
                </c:pt>
                <c:pt idx="320">
                  <c:v>8</c:v>
                </c:pt>
                <c:pt idx="321">
                  <c:v>8</c:v>
                </c:pt>
                <c:pt idx="322">
                  <c:v>8</c:v>
                </c:pt>
                <c:pt idx="323">
                  <c:v>8</c:v>
                </c:pt>
                <c:pt idx="324">
                  <c:v>8</c:v>
                </c:pt>
                <c:pt idx="325">
                  <c:v>8</c:v>
                </c:pt>
                <c:pt idx="326">
                  <c:v>8</c:v>
                </c:pt>
                <c:pt idx="327">
                  <c:v>8</c:v>
                </c:pt>
                <c:pt idx="328">
                  <c:v>8</c:v>
                </c:pt>
                <c:pt idx="329">
                  <c:v>8</c:v>
                </c:pt>
                <c:pt idx="330">
                  <c:v>8</c:v>
                </c:pt>
                <c:pt idx="331">
                  <c:v>8</c:v>
                </c:pt>
                <c:pt idx="332">
                  <c:v>8</c:v>
                </c:pt>
                <c:pt idx="333">
                  <c:v>8</c:v>
                </c:pt>
                <c:pt idx="334">
                  <c:v>8</c:v>
                </c:pt>
                <c:pt idx="335">
                  <c:v>8</c:v>
                </c:pt>
                <c:pt idx="336">
                  <c:v>8</c:v>
                </c:pt>
                <c:pt idx="337">
                  <c:v>8</c:v>
                </c:pt>
                <c:pt idx="338">
                  <c:v>8</c:v>
                </c:pt>
                <c:pt idx="339">
                  <c:v>8</c:v>
                </c:pt>
                <c:pt idx="340">
                  <c:v>8</c:v>
                </c:pt>
                <c:pt idx="341">
                  <c:v>8</c:v>
                </c:pt>
                <c:pt idx="342">
                  <c:v>8</c:v>
                </c:pt>
                <c:pt idx="343">
                  <c:v>8</c:v>
                </c:pt>
                <c:pt idx="344">
                  <c:v>8</c:v>
                </c:pt>
                <c:pt idx="345">
                  <c:v>8</c:v>
                </c:pt>
                <c:pt idx="346">
                  <c:v>8</c:v>
                </c:pt>
                <c:pt idx="347">
                  <c:v>8</c:v>
                </c:pt>
                <c:pt idx="348">
                  <c:v>8</c:v>
                </c:pt>
                <c:pt idx="349">
                  <c:v>8</c:v>
                </c:pt>
                <c:pt idx="350">
                  <c:v>8</c:v>
                </c:pt>
                <c:pt idx="351">
                  <c:v>8</c:v>
                </c:pt>
                <c:pt idx="352">
                  <c:v>8</c:v>
                </c:pt>
                <c:pt idx="353">
                  <c:v>8</c:v>
                </c:pt>
                <c:pt idx="354">
                  <c:v>8</c:v>
                </c:pt>
                <c:pt idx="355">
                  <c:v>8</c:v>
                </c:pt>
                <c:pt idx="356">
                  <c:v>8</c:v>
                </c:pt>
                <c:pt idx="357">
                  <c:v>8</c:v>
                </c:pt>
                <c:pt idx="358">
                  <c:v>8</c:v>
                </c:pt>
                <c:pt idx="359">
                  <c:v>8</c:v>
                </c:pt>
                <c:pt idx="360">
                  <c:v>8</c:v>
                </c:pt>
                <c:pt idx="361">
                  <c:v>8</c:v>
                </c:pt>
                <c:pt idx="362">
                  <c:v>8</c:v>
                </c:pt>
                <c:pt idx="363">
                  <c:v>8</c:v>
                </c:pt>
                <c:pt idx="364">
                  <c:v>8</c:v>
                </c:pt>
                <c:pt idx="365">
                  <c:v>8</c:v>
                </c:pt>
                <c:pt idx="366">
                  <c:v>8</c:v>
                </c:pt>
                <c:pt idx="367">
                  <c:v>8</c:v>
                </c:pt>
                <c:pt idx="368">
                  <c:v>8</c:v>
                </c:pt>
                <c:pt idx="369">
                  <c:v>8</c:v>
                </c:pt>
                <c:pt idx="370">
                  <c:v>8</c:v>
                </c:pt>
                <c:pt idx="371">
                  <c:v>8</c:v>
                </c:pt>
                <c:pt idx="372">
                  <c:v>8</c:v>
                </c:pt>
                <c:pt idx="373">
                  <c:v>8</c:v>
                </c:pt>
                <c:pt idx="374">
                  <c:v>8</c:v>
                </c:pt>
                <c:pt idx="375">
                  <c:v>8</c:v>
                </c:pt>
                <c:pt idx="376">
                  <c:v>8</c:v>
                </c:pt>
                <c:pt idx="377">
                  <c:v>8</c:v>
                </c:pt>
                <c:pt idx="378">
                  <c:v>8</c:v>
                </c:pt>
                <c:pt idx="379">
                  <c:v>8</c:v>
                </c:pt>
                <c:pt idx="380">
                  <c:v>8</c:v>
                </c:pt>
                <c:pt idx="381">
                  <c:v>8</c:v>
                </c:pt>
                <c:pt idx="382">
                  <c:v>8</c:v>
                </c:pt>
                <c:pt idx="383">
                  <c:v>8</c:v>
                </c:pt>
                <c:pt idx="384">
                  <c:v>8</c:v>
                </c:pt>
                <c:pt idx="385">
                  <c:v>8</c:v>
                </c:pt>
                <c:pt idx="386">
                  <c:v>8</c:v>
                </c:pt>
                <c:pt idx="387">
                  <c:v>8</c:v>
                </c:pt>
                <c:pt idx="388">
                  <c:v>8</c:v>
                </c:pt>
                <c:pt idx="389">
                  <c:v>8</c:v>
                </c:pt>
                <c:pt idx="390">
                  <c:v>8</c:v>
                </c:pt>
                <c:pt idx="391">
                  <c:v>8</c:v>
                </c:pt>
                <c:pt idx="392">
                  <c:v>8</c:v>
                </c:pt>
                <c:pt idx="393">
                  <c:v>8</c:v>
                </c:pt>
                <c:pt idx="394">
                  <c:v>8</c:v>
                </c:pt>
                <c:pt idx="395">
                  <c:v>8</c:v>
                </c:pt>
                <c:pt idx="396">
                  <c:v>8</c:v>
                </c:pt>
                <c:pt idx="397">
                  <c:v>8</c:v>
                </c:pt>
                <c:pt idx="398">
                  <c:v>8</c:v>
                </c:pt>
                <c:pt idx="399">
                  <c:v>8</c:v>
                </c:pt>
                <c:pt idx="400">
                  <c:v>8</c:v>
                </c:pt>
                <c:pt idx="401">
                  <c:v>8</c:v>
                </c:pt>
                <c:pt idx="402">
                  <c:v>8</c:v>
                </c:pt>
                <c:pt idx="403">
                  <c:v>8</c:v>
                </c:pt>
                <c:pt idx="404">
                  <c:v>8</c:v>
                </c:pt>
                <c:pt idx="405">
                  <c:v>8</c:v>
                </c:pt>
                <c:pt idx="406">
                  <c:v>8</c:v>
                </c:pt>
                <c:pt idx="407">
                  <c:v>8</c:v>
                </c:pt>
                <c:pt idx="408">
                  <c:v>8</c:v>
                </c:pt>
                <c:pt idx="409">
                  <c:v>8</c:v>
                </c:pt>
                <c:pt idx="410">
                  <c:v>8</c:v>
                </c:pt>
                <c:pt idx="411">
                  <c:v>8</c:v>
                </c:pt>
                <c:pt idx="412">
                  <c:v>8</c:v>
                </c:pt>
                <c:pt idx="413">
                  <c:v>8</c:v>
                </c:pt>
                <c:pt idx="414">
                  <c:v>8</c:v>
                </c:pt>
                <c:pt idx="415">
                  <c:v>8</c:v>
                </c:pt>
                <c:pt idx="416">
                  <c:v>8</c:v>
                </c:pt>
                <c:pt idx="417">
                  <c:v>8</c:v>
                </c:pt>
                <c:pt idx="418">
                  <c:v>8</c:v>
                </c:pt>
                <c:pt idx="419">
                  <c:v>8</c:v>
                </c:pt>
                <c:pt idx="420">
                  <c:v>8</c:v>
                </c:pt>
                <c:pt idx="421">
                  <c:v>8</c:v>
                </c:pt>
                <c:pt idx="422">
                  <c:v>8</c:v>
                </c:pt>
                <c:pt idx="423">
                  <c:v>8</c:v>
                </c:pt>
                <c:pt idx="424">
                  <c:v>8</c:v>
                </c:pt>
                <c:pt idx="425">
                  <c:v>8</c:v>
                </c:pt>
                <c:pt idx="426">
                  <c:v>8</c:v>
                </c:pt>
                <c:pt idx="427">
                  <c:v>8</c:v>
                </c:pt>
                <c:pt idx="428">
                  <c:v>8</c:v>
                </c:pt>
                <c:pt idx="429">
                  <c:v>8</c:v>
                </c:pt>
                <c:pt idx="430">
                  <c:v>8</c:v>
                </c:pt>
                <c:pt idx="431">
                  <c:v>8</c:v>
                </c:pt>
                <c:pt idx="432">
                  <c:v>8</c:v>
                </c:pt>
                <c:pt idx="433">
                  <c:v>8</c:v>
                </c:pt>
                <c:pt idx="434">
                  <c:v>8</c:v>
                </c:pt>
                <c:pt idx="435">
                  <c:v>8</c:v>
                </c:pt>
                <c:pt idx="436">
                  <c:v>8</c:v>
                </c:pt>
                <c:pt idx="437">
                  <c:v>8</c:v>
                </c:pt>
                <c:pt idx="438">
                  <c:v>8</c:v>
                </c:pt>
                <c:pt idx="439">
                  <c:v>8</c:v>
                </c:pt>
                <c:pt idx="440">
                  <c:v>8</c:v>
                </c:pt>
                <c:pt idx="441">
                  <c:v>8</c:v>
                </c:pt>
                <c:pt idx="442">
                  <c:v>8</c:v>
                </c:pt>
                <c:pt idx="443">
                  <c:v>8</c:v>
                </c:pt>
                <c:pt idx="444">
                  <c:v>8</c:v>
                </c:pt>
                <c:pt idx="445">
                  <c:v>8</c:v>
                </c:pt>
                <c:pt idx="446">
                  <c:v>8</c:v>
                </c:pt>
                <c:pt idx="447">
                  <c:v>8</c:v>
                </c:pt>
                <c:pt idx="448">
                  <c:v>8</c:v>
                </c:pt>
                <c:pt idx="449">
                  <c:v>8</c:v>
                </c:pt>
                <c:pt idx="450">
                  <c:v>8</c:v>
                </c:pt>
                <c:pt idx="451">
                  <c:v>8</c:v>
                </c:pt>
                <c:pt idx="452">
                  <c:v>8</c:v>
                </c:pt>
                <c:pt idx="453">
                  <c:v>8</c:v>
                </c:pt>
                <c:pt idx="454">
                  <c:v>8</c:v>
                </c:pt>
                <c:pt idx="455">
                  <c:v>8</c:v>
                </c:pt>
                <c:pt idx="456">
                  <c:v>8</c:v>
                </c:pt>
                <c:pt idx="457">
                  <c:v>8</c:v>
                </c:pt>
                <c:pt idx="458">
                  <c:v>8</c:v>
                </c:pt>
                <c:pt idx="459">
                  <c:v>8</c:v>
                </c:pt>
                <c:pt idx="460">
                  <c:v>8</c:v>
                </c:pt>
                <c:pt idx="461">
                  <c:v>8</c:v>
                </c:pt>
                <c:pt idx="462">
                  <c:v>8</c:v>
                </c:pt>
                <c:pt idx="463">
                  <c:v>8</c:v>
                </c:pt>
                <c:pt idx="464">
                  <c:v>8</c:v>
                </c:pt>
                <c:pt idx="465">
                  <c:v>8</c:v>
                </c:pt>
                <c:pt idx="466">
                  <c:v>8</c:v>
                </c:pt>
                <c:pt idx="467">
                  <c:v>8</c:v>
                </c:pt>
                <c:pt idx="468">
                  <c:v>8</c:v>
                </c:pt>
                <c:pt idx="469">
                  <c:v>8</c:v>
                </c:pt>
                <c:pt idx="470">
                  <c:v>8</c:v>
                </c:pt>
                <c:pt idx="471">
                  <c:v>8</c:v>
                </c:pt>
                <c:pt idx="472">
                  <c:v>8</c:v>
                </c:pt>
                <c:pt idx="473">
                  <c:v>8</c:v>
                </c:pt>
                <c:pt idx="474">
                  <c:v>8</c:v>
                </c:pt>
                <c:pt idx="475">
                  <c:v>8</c:v>
                </c:pt>
                <c:pt idx="476">
                  <c:v>8</c:v>
                </c:pt>
                <c:pt idx="477">
                  <c:v>8</c:v>
                </c:pt>
                <c:pt idx="478">
                  <c:v>8</c:v>
                </c:pt>
                <c:pt idx="479">
                  <c:v>8</c:v>
                </c:pt>
                <c:pt idx="480">
                  <c:v>8</c:v>
                </c:pt>
                <c:pt idx="481">
                  <c:v>8</c:v>
                </c:pt>
                <c:pt idx="482">
                  <c:v>8</c:v>
                </c:pt>
                <c:pt idx="483">
                  <c:v>8</c:v>
                </c:pt>
                <c:pt idx="484">
                  <c:v>8</c:v>
                </c:pt>
                <c:pt idx="485">
                  <c:v>8</c:v>
                </c:pt>
                <c:pt idx="486">
                  <c:v>8</c:v>
                </c:pt>
                <c:pt idx="487">
                  <c:v>8</c:v>
                </c:pt>
                <c:pt idx="488">
                  <c:v>8</c:v>
                </c:pt>
                <c:pt idx="489">
                  <c:v>8</c:v>
                </c:pt>
                <c:pt idx="490">
                  <c:v>8</c:v>
                </c:pt>
                <c:pt idx="491">
                  <c:v>8</c:v>
                </c:pt>
                <c:pt idx="492">
                  <c:v>8</c:v>
                </c:pt>
                <c:pt idx="493">
                  <c:v>8</c:v>
                </c:pt>
                <c:pt idx="494">
                  <c:v>8</c:v>
                </c:pt>
                <c:pt idx="495">
                  <c:v>8</c:v>
                </c:pt>
                <c:pt idx="496">
                  <c:v>8</c:v>
                </c:pt>
                <c:pt idx="497">
                  <c:v>8</c:v>
                </c:pt>
                <c:pt idx="498">
                  <c:v>8</c:v>
                </c:pt>
                <c:pt idx="499">
                  <c:v>8</c:v>
                </c:pt>
                <c:pt idx="500">
                  <c:v>8</c:v>
                </c:pt>
                <c:pt idx="501">
                  <c:v>8</c:v>
                </c:pt>
                <c:pt idx="502">
                  <c:v>8</c:v>
                </c:pt>
                <c:pt idx="503">
                  <c:v>8</c:v>
                </c:pt>
                <c:pt idx="504">
                  <c:v>8</c:v>
                </c:pt>
                <c:pt idx="505">
                  <c:v>8</c:v>
                </c:pt>
                <c:pt idx="506">
                  <c:v>8</c:v>
                </c:pt>
                <c:pt idx="507">
                  <c:v>8</c:v>
                </c:pt>
                <c:pt idx="508">
                  <c:v>8</c:v>
                </c:pt>
                <c:pt idx="509">
                  <c:v>8</c:v>
                </c:pt>
                <c:pt idx="510">
                  <c:v>8</c:v>
                </c:pt>
                <c:pt idx="511">
                  <c:v>8</c:v>
                </c:pt>
                <c:pt idx="512">
                  <c:v>8</c:v>
                </c:pt>
                <c:pt idx="513">
                  <c:v>8</c:v>
                </c:pt>
                <c:pt idx="514">
                  <c:v>8</c:v>
                </c:pt>
                <c:pt idx="515">
                  <c:v>8</c:v>
                </c:pt>
                <c:pt idx="516">
                  <c:v>8</c:v>
                </c:pt>
                <c:pt idx="517">
                  <c:v>8</c:v>
                </c:pt>
                <c:pt idx="518">
                  <c:v>8</c:v>
                </c:pt>
                <c:pt idx="519">
                  <c:v>8</c:v>
                </c:pt>
                <c:pt idx="520">
                  <c:v>8</c:v>
                </c:pt>
                <c:pt idx="521">
                  <c:v>8</c:v>
                </c:pt>
                <c:pt idx="522">
                  <c:v>8</c:v>
                </c:pt>
                <c:pt idx="523">
                  <c:v>8</c:v>
                </c:pt>
                <c:pt idx="524">
                  <c:v>8</c:v>
                </c:pt>
                <c:pt idx="525">
                  <c:v>8</c:v>
                </c:pt>
                <c:pt idx="526">
                  <c:v>8</c:v>
                </c:pt>
                <c:pt idx="527">
                  <c:v>8</c:v>
                </c:pt>
                <c:pt idx="528">
                  <c:v>8</c:v>
                </c:pt>
                <c:pt idx="529">
                  <c:v>8</c:v>
                </c:pt>
                <c:pt idx="530">
                  <c:v>8</c:v>
                </c:pt>
                <c:pt idx="531">
                  <c:v>8</c:v>
                </c:pt>
                <c:pt idx="532">
                  <c:v>8</c:v>
                </c:pt>
                <c:pt idx="533">
                  <c:v>8</c:v>
                </c:pt>
                <c:pt idx="534">
                  <c:v>8</c:v>
                </c:pt>
                <c:pt idx="535">
                  <c:v>8</c:v>
                </c:pt>
                <c:pt idx="536">
                  <c:v>8</c:v>
                </c:pt>
                <c:pt idx="537">
                  <c:v>8</c:v>
                </c:pt>
                <c:pt idx="538">
                  <c:v>8</c:v>
                </c:pt>
                <c:pt idx="539">
                  <c:v>8</c:v>
                </c:pt>
                <c:pt idx="540">
                  <c:v>8</c:v>
                </c:pt>
                <c:pt idx="541">
                  <c:v>8</c:v>
                </c:pt>
                <c:pt idx="542">
                  <c:v>8</c:v>
                </c:pt>
                <c:pt idx="543">
                  <c:v>8</c:v>
                </c:pt>
                <c:pt idx="544">
                  <c:v>8</c:v>
                </c:pt>
                <c:pt idx="545">
                  <c:v>8</c:v>
                </c:pt>
                <c:pt idx="546">
                  <c:v>8</c:v>
                </c:pt>
                <c:pt idx="547">
                  <c:v>8</c:v>
                </c:pt>
                <c:pt idx="548">
                  <c:v>8</c:v>
                </c:pt>
                <c:pt idx="549">
                  <c:v>8</c:v>
                </c:pt>
                <c:pt idx="550">
                  <c:v>8</c:v>
                </c:pt>
                <c:pt idx="551">
                  <c:v>8</c:v>
                </c:pt>
                <c:pt idx="552">
                  <c:v>8</c:v>
                </c:pt>
                <c:pt idx="553">
                  <c:v>8</c:v>
                </c:pt>
                <c:pt idx="554">
                  <c:v>8</c:v>
                </c:pt>
                <c:pt idx="555">
                  <c:v>8</c:v>
                </c:pt>
                <c:pt idx="556">
                  <c:v>8</c:v>
                </c:pt>
                <c:pt idx="557">
                  <c:v>8</c:v>
                </c:pt>
                <c:pt idx="558">
                  <c:v>8</c:v>
                </c:pt>
                <c:pt idx="559">
                  <c:v>8</c:v>
                </c:pt>
                <c:pt idx="560">
                  <c:v>8</c:v>
                </c:pt>
                <c:pt idx="561">
                  <c:v>8</c:v>
                </c:pt>
                <c:pt idx="562">
                  <c:v>8</c:v>
                </c:pt>
                <c:pt idx="563">
                  <c:v>8</c:v>
                </c:pt>
                <c:pt idx="564">
                  <c:v>8</c:v>
                </c:pt>
                <c:pt idx="565">
                  <c:v>8</c:v>
                </c:pt>
                <c:pt idx="566">
                  <c:v>8</c:v>
                </c:pt>
                <c:pt idx="567">
                  <c:v>8</c:v>
                </c:pt>
                <c:pt idx="568">
                  <c:v>8</c:v>
                </c:pt>
                <c:pt idx="569">
                  <c:v>8</c:v>
                </c:pt>
                <c:pt idx="570">
                  <c:v>8</c:v>
                </c:pt>
                <c:pt idx="571">
                  <c:v>8</c:v>
                </c:pt>
                <c:pt idx="572">
                  <c:v>8</c:v>
                </c:pt>
                <c:pt idx="573">
                  <c:v>8</c:v>
                </c:pt>
                <c:pt idx="574">
                  <c:v>8</c:v>
                </c:pt>
                <c:pt idx="575">
                  <c:v>8</c:v>
                </c:pt>
                <c:pt idx="576">
                  <c:v>8</c:v>
                </c:pt>
                <c:pt idx="577">
                  <c:v>8</c:v>
                </c:pt>
                <c:pt idx="578">
                  <c:v>8</c:v>
                </c:pt>
                <c:pt idx="579">
                  <c:v>8</c:v>
                </c:pt>
                <c:pt idx="580">
                  <c:v>8</c:v>
                </c:pt>
                <c:pt idx="581">
                  <c:v>8</c:v>
                </c:pt>
                <c:pt idx="582">
                  <c:v>8</c:v>
                </c:pt>
                <c:pt idx="583">
                  <c:v>8</c:v>
                </c:pt>
                <c:pt idx="584">
                  <c:v>8</c:v>
                </c:pt>
                <c:pt idx="585">
                  <c:v>8</c:v>
                </c:pt>
                <c:pt idx="586">
                  <c:v>8</c:v>
                </c:pt>
                <c:pt idx="587">
                  <c:v>8</c:v>
                </c:pt>
                <c:pt idx="588">
                  <c:v>8</c:v>
                </c:pt>
                <c:pt idx="589">
                  <c:v>8</c:v>
                </c:pt>
                <c:pt idx="590">
                  <c:v>8</c:v>
                </c:pt>
                <c:pt idx="591">
                  <c:v>8</c:v>
                </c:pt>
                <c:pt idx="592">
                  <c:v>8</c:v>
                </c:pt>
                <c:pt idx="593">
                  <c:v>8</c:v>
                </c:pt>
                <c:pt idx="594">
                  <c:v>8</c:v>
                </c:pt>
                <c:pt idx="595">
                  <c:v>8</c:v>
                </c:pt>
                <c:pt idx="596">
                  <c:v>8</c:v>
                </c:pt>
                <c:pt idx="597">
                  <c:v>8</c:v>
                </c:pt>
                <c:pt idx="598">
                  <c:v>8</c:v>
                </c:pt>
                <c:pt idx="599">
                  <c:v>8</c:v>
                </c:pt>
                <c:pt idx="600">
                  <c:v>8</c:v>
                </c:pt>
                <c:pt idx="601">
                  <c:v>8</c:v>
                </c:pt>
                <c:pt idx="602">
                  <c:v>8</c:v>
                </c:pt>
                <c:pt idx="603">
                  <c:v>8</c:v>
                </c:pt>
                <c:pt idx="604">
                  <c:v>8</c:v>
                </c:pt>
                <c:pt idx="605">
                  <c:v>8</c:v>
                </c:pt>
                <c:pt idx="606">
                  <c:v>8</c:v>
                </c:pt>
                <c:pt idx="607">
                  <c:v>8</c:v>
                </c:pt>
                <c:pt idx="608">
                  <c:v>8</c:v>
                </c:pt>
                <c:pt idx="609">
                  <c:v>8</c:v>
                </c:pt>
                <c:pt idx="610">
                  <c:v>8</c:v>
                </c:pt>
                <c:pt idx="611">
                  <c:v>8</c:v>
                </c:pt>
                <c:pt idx="612">
                  <c:v>8</c:v>
                </c:pt>
                <c:pt idx="613">
                  <c:v>8</c:v>
                </c:pt>
                <c:pt idx="614">
                  <c:v>8</c:v>
                </c:pt>
                <c:pt idx="615">
                  <c:v>8</c:v>
                </c:pt>
                <c:pt idx="616">
                  <c:v>8</c:v>
                </c:pt>
                <c:pt idx="617">
                  <c:v>8</c:v>
                </c:pt>
                <c:pt idx="618">
                  <c:v>8</c:v>
                </c:pt>
                <c:pt idx="619">
                  <c:v>8</c:v>
                </c:pt>
                <c:pt idx="620">
                  <c:v>8</c:v>
                </c:pt>
                <c:pt idx="621">
                  <c:v>8</c:v>
                </c:pt>
                <c:pt idx="622">
                  <c:v>8</c:v>
                </c:pt>
                <c:pt idx="623">
                  <c:v>8</c:v>
                </c:pt>
                <c:pt idx="624">
                  <c:v>8</c:v>
                </c:pt>
                <c:pt idx="625">
                  <c:v>8</c:v>
                </c:pt>
                <c:pt idx="626">
                  <c:v>8</c:v>
                </c:pt>
                <c:pt idx="627">
                  <c:v>8</c:v>
                </c:pt>
                <c:pt idx="628">
                  <c:v>8</c:v>
                </c:pt>
                <c:pt idx="629">
                  <c:v>8</c:v>
                </c:pt>
                <c:pt idx="630">
                  <c:v>8</c:v>
                </c:pt>
                <c:pt idx="631">
                  <c:v>8</c:v>
                </c:pt>
                <c:pt idx="632">
                  <c:v>8</c:v>
                </c:pt>
                <c:pt idx="633">
                  <c:v>8</c:v>
                </c:pt>
                <c:pt idx="634">
                  <c:v>8</c:v>
                </c:pt>
                <c:pt idx="635">
                  <c:v>8</c:v>
                </c:pt>
                <c:pt idx="636">
                  <c:v>8</c:v>
                </c:pt>
                <c:pt idx="637">
                  <c:v>8</c:v>
                </c:pt>
                <c:pt idx="638">
                  <c:v>8</c:v>
                </c:pt>
                <c:pt idx="639">
                  <c:v>8</c:v>
                </c:pt>
                <c:pt idx="640">
                  <c:v>8</c:v>
                </c:pt>
                <c:pt idx="641">
                  <c:v>8</c:v>
                </c:pt>
                <c:pt idx="642">
                  <c:v>8</c:v>
                </c:pt>
                <c:pt idx="643">
                  <c:v>8</c:v>
                </c:pt>
                <c:pt idx="644">
                  <c:v>8</c:v>
                </c:pt>
                <c:pt idx="645">
                  <c:v>8</c:v>
                </c:pt>
                <c:pt idx="646">
                  <c:v>8</c:v>
                </c:pt>
                <c:pt idx="647">
                  <c:v>8</c:v>
                </c:pt>
                <c:pt idx="648">
                  <c:v>8</c:v>
                </c:pt>
                <c:pt idx="649">
                  <c:v>8</c:v>
                </c:pt>
                <c:pt idx="650">
                  <c:v>8</c:v>
                </c:pt>
                <c:pt idx="651">
                  <c:v>8</c:v>
                </c:pt>
                <c:pt idx="652">
                  <c:v>8</c:v>
                </c:pt>
                <c:pt idx="653">
                  <c:v>8</c:v>
                </c:pt>
                <c:pt idx="654">
                  <c:v>8</c:v>
                </c:pt>
                <c:pt idx="655">
                  <c:v>8</c:v>
                </c:pt>
                <c:pt idx="656">
                  <c:v>8</c:v>
                </c:pt>
                <c:pt idx="657">
                  <c:v>8</c:v>
                </c:pt>
                <c:pt idx="658">
                  <c:v>8</c:v>
                </c:pt>
                <c:pt idx="659">
                  <c:v>8</c:v>
                </c:pt>
                <c:pt idx="660">
                  <c:v>8</c:v>
                </c:pt>
                <c:pt idx="661">
                  <c:v>8</c:v>
                </c:pt>
                <c:pt idx="662">
                  <c:v>8</c:v>
                </c:pt>
                <c:pt idx="663">
                  <c:v>8</c:v>
                </c:pt>
                <c:pt idx="664">
                  <c:v>8</c:v>
                </c:pt>
                <c:pt idx="665">
                  <c:v>8</c:v>
                </c:pt>
                <c:pt idx="666">
                  <c:v>8</c:v>
                </c:pt>
                <c:pt idx="667">
                  <c:v>8</c:v>
                </c:pt>
                <c:pt idx="668">
                  <c:v>8</c:v>
                </c:pt>
                <c:pt idx="669">
                  <c:v>8</c:v>
                </c:pt>
                <c:pt idx="670">
                  <c:v>8</c:v>
                </c:pt>
                <c:pt idx="671">
                  <c:v>8</c:v>
                </c:pt>
                <c:pt idx="672">
                  <c:v>8</c:v>
                </c:pt>
                <c:pt idx="673">
                  <c:v>8</c:v>
                </c:pt>
                <c:pt idx="674">
                  <c:v>8</c:v>
                </c:pt>
                <c:pt idx="675">
                  <c:v>8</c:v>
                </c:pt>
                <c:pt idx="676">
                  <c:v>8</c:v>
                </c:pt>
                <c:pt idx="677">
                  <c:v>8</c:v>
                </c:pt>
                <c:pt idx="678">
                  <c:v>8</c:v>
                </c:pt>
                <c:pt idx="679">
                  <c:v>8</c:v>
                </c:pt>
                <c:pt idx="680">
                  <c:v>8</c:v>
                </c:pt>
                <c:pt idx="681">
                  <c:v>8</c:v>
                </c:pt>
                <c:pt idx="682">
                  <c:v>8</c:v>
                </c:pt>
                <c:pt idx="683">
                  <c:v>8</c:v>
                </c:pt>
                <c:pt idx="684">
                  <c:v>8</c:v>
                </c:pt>
                <c:pt idx="685">
                  <c:v>8</c:v>
                </c:pt>
                <c:pt idx="686">
                  <c:v>8</c:v>
                </c:pt>
                <c:pt idx="687">
                  <c:v>8</c:v>
                </c:pt>
                <c:pt idx="688">
                  <c:v>8</c:v>
                </c:pt>
                <c:pt idx="689">
                  <c:v>8</c:v>
                </c:pt>
                <c:pt idx="690">
                  <c:v>8</c:v>
                </c:pt>
                <c:pt idx="691">
                  <c:v>8</c:v>
                </c:pt>
                <c:pt idx="692">
                  <c:v>8</c:v>
                </c:pt>
                <c:pt idx="693">
                  <c:v>8</c:v>
                </c:pt>
                <c:pt idx="694">
                  <c:v>8</c:v>
                </c:pt>
                <c:pt idx="695">
                  <c:v>8</c:v>
                </c:pt>
                <c:pt idx="696">
                  <c:v>8</c:v>
                </c:pt>
                <c:pt idx="697">
                  <c:v>8</c:v>
                </c:pt>
                <c:pt idx="698">
                  <c:v>8</c:v>
                </c:pt>
                <c:pt idx="699">
                  <c:v>8</c:v>
                </c:pt>
                <c:pt idx="700">
                  <c:v>8</c:v>
                </c:pt>
                <c:pt idx="701">
                  <c:v>8</c:v>
                </c:pt>
                <c:pt idx="702">
                  <c:v>8</c:v>
                </c:pt>
                <c:pt idx="703">
                  <c:v>8</c:v>
                </c:pt>
                <c:pt idx="704">
                  <c:v>8</c:v>
                </c:pt>
                <c:pt idx="705">
                  <c:v>8</c:v>
                </c:pt>
                <c:pt idx="706">
                  <c:v>8</c:v>
                </c:pt>
                <c:pt idx="707">
                  <c:v>8</c:v>
                </c:pt>
                <c:pt idx="708">
                  <c:v>8</c:v>
                </c:pt>
                <c:pt idx="709">
                  <c:v>8</c:v>
                </c:pt>
                <c:pt idx="710">
                  <c:v>8</c:v>
                </c:pt>
                <c:pt idx="711">
                  <c:v>8</c:v>
                </c:pt>
                <c:pt idx="712">
                  <c:v>8</c:v>
                </c:pt>
                <c:pt idx="713">
                  <c:v>8</c:v>
                </c:pt>
                <c:pt idx="714">
                  <c:v>8</c:v>
                </c:pt>
                <c:pt idx="715">
                  <c:v>8</c:v>
                </c:pt>
                <c:pt idx="716">
                  <c:v>8</c:v>
                </c:pt>
                <c:pt idx="717">
                  <c:v>8</c:v>
                </c:pt>
                <c:pt idx="718">
                  <c:v>8</c:v>
                </c:pt>
                <c:pt idx="719">
                  <c:v>8</c:v>
                </c:pt>
                <c:pt idx="720">
                  <c:v>8</c:v>
                </c:pt>
                <c:pt idx="721">
                  <c:v>8</c:v>
                </c:pt>
                <c:pt idx="722">
                  <c:v>8</c:v>
                </c:pt>
                <c:pt idx="723">
                  <c:v>8</c:v>
                </c:pt>
                <c:pt idx="724">
                  <c:v>8</c:v>
                </c:pt>
                <c:pt idx="725">
                  <c:v>8</c:v>
                </c:pt>
                <c:pt idx="726">
                  <c:v>8</c:v>
                </c:pt>
                <c:pt idx="727">
                  <c:v>8</c:v>
                </c:pt>
                <c:pt idx="728">
                  <c:v>8</c:v>
                </c:pt>
                <c:pt idx="729">
                  <c:v>8</c:v>
                </c:pt>
                <c:pt idx="730">
                  <c:v>8</c:v>
                </c:pt>
                <c:pt idx="731">
                  <c:v>8</c:v>
                </c:pt>
                <c:pt idx="732">
                  <c:v>8</c:v>
                </c:pt>
                <c:pt idx="733">
                  <c:v>8</c:v>
                </c:pt>
                <c:pt idx="734">
                  <c:v>8</c:v>
                </c:pt>
                <c:pt idx="735">
                  <c:v>8</c:v>
                </c:pt>
                <c:pt idx="736">
                  <c:v>8</c:v>
                </c:pt>
                <c:pt idx="737">
                  <c:v>8</c:v>
                </c:pt>
                <c:pt idx="738">
                  <c:v>8</c:v>
                </c:pt>
                <c:pt idx="739">
                  <c:v>8</c:v>
                </c:pt>
                <c:pt idx="740">
                  <c:v>8</c:v>
                </c:pt>
                <c:pt idx="741">
                  <c:v>8</c:v>
                </c:pt>
                <c:pt idx="742">
                  <c:v>8</c:v>
                </c:pt>
                <c:pt idx="743">
                  <c:v>8</c:v>
                </c:pt>
                <c:pt idx="744">
                  <c:v>8</c:v>
                </c:pt>
                <c:pt idx="745">
                  <c:v>8</c:v>
                </c:pt>
                <c:pt idx="746">
                  <c:v>8</c:v>
                </c:pt>
                <c:pt idx="747">
                  <c:v>8</c:v>
                </c:pt>
                <c:pt idx="748">
                  <c:v>8</c:v>
                </c:pt>
                <c:pt idx="749">
                  <c:v>8</c:v>
                </c:pt>
                <c:pt idx="750">
                  <c:v>8</c:v>
                </c:pt>
                <c:pt idx="751">
                  <c:v>8</c:v>
                </c:pt>
                <c:pt idx="752">
                  <c:v>8</c:v>
                </c:pt>
                <c:pt idx="753">
                  <c:v>8</c:v>
                </c:pt>
                <c:pt idx="754">
                  <c:v>8</c:v>
                </c:pt>
                <c:pt idx="755">
                  <c:v>8</c:v>
                </c:pt>
                <c:pt idx="756">
                  <c:v>8</c:v>
                </c:pt>
                <c:pt idx="757">
                  <c:v>8</c:v>
                </c:pt>
                <c:pt idx="758">
                  <c:v>8</c:v>
                </c:pt>
                <c:pt idx="759">
                  <c:v>8</c:v>
                </c:pt>
                <c:pt idx="760">
                  <c:v>8</c:v>
                </c:pt>
                <c:pt idx="761">
                  <c:v>8</c:v>
                </c:pt>
                <c:pt idx="762">
                  <c:v>8</c:v>
                </c:pt>
                <c:pt idx="763">
                  <c:v>8</c:v>
                </c:pt>
                <c:pt idx="764">
                  <c:v>8</c:v>
                </c:pt>
                <c:pt idx="765">
                  <c:v>8</c:v>
                </c:pt>
                <c:pt idx="766">
                  <c:v>8</c:v>
                </c:pt>
                <c:pt idx="767">
                  <c:v>8</c:v>
                </c:pt>
                <c:pt idx="768">
                  <c:v>8</c:v>
                </c:pt>
                <c:pt idx="769">
                  <c:v>8</c:v>
                </c:pt>
                <c:pt idx="770">
                  <c:v>8</c:v>
                </c:pt>
                <c:pt idx="771">
                  <c:v>8</c:v>
                </c:pt>
                <c:pt idx="772">
                  <c:v>8</c:v>
                </c:pt>
                <c:pt idx="773">
                  <c:v>8</c:v>
                </c:pt>
                <c:pt idx="774">
                  <c:v>8</c:v>
                </c:pt>
                <c:pt idx="775">
                  <c:v>8</c:v>
                </c:pt>
                <c:pt idx="776">
                  <c:v>8</c:v>
                </c:pt>
                <c:pt idx="777">
                  <c:v>8</c:v>
                </c:pt>
                <c:pt idx="778">
                  <c:v>8</c:v>
                </c:pt>
                <c:pt idx="779">
                  <c:v>8</c:v>
                </c:pt>
                <c:pt idx="780">
                  <c:v>8</c:v>
                </c:pt>
                <c:pt idx="781">
                  <c:v>8</c:v>
                </c:pt>
                <c:pt idx="782">
                  <c:v>8</c:v>
                </c:pt>
                <c:pt idx="783">
                  <c:v>8</c:v>
                </c:pt>
                <c:pt idx="784">
                  <c:v>8</c:v>
                </c:pt>
                <c:pt idx="785">
                  <c:v>8</c:v>
                </c:pt>
                <c:pt idx="786">
                  <c:v>8</c:v>
                </c:pt>
                <c:pt idx="787">
                  <c:v>8</c:v>
                </c:pt>
                <c:pt idx="788">
                  <c:v>8</c:v>
                </c:pt>
                <c:pt idx="789">
                  <c:v>8</c:v>
                </c:pt>
                <c:pt idx="790">
                  <c:v>8</c:v>
                </c:pt>
                <c:pt idx="791">
                  <c:v>8</c:v>
                </c:pt>
                <c:pt idx="792">
                  <c:v>8</c:v>
                </c:pt>
                <c:pt idx="793">
                  <c:v>8</c:v>
                </c:pt>
                <c:pt idx="794">
                  <c:v>8</c:v>
                </c:pt>
                <c:pt idx="795">
                  <c:v>8</c:v>
                </c:pt>
                <c:pt idx="796">
                  <c:v>8</c:v>
                </c:pt>
                <c:pt idx="797">
                  <c:v>8</c:v>
                </c:pt>
                <c:pt idx="798">
                  <c:v>8</c:v>
                </c:pt>
                <c:pt idx="799">
                  <c:v>8</c:v>
                </c:pt>
                <c:pt idx="800">
                  <c:v>8</c:v>
                </c:pt>
                <c:pt idx="801">
                  <c:v>8</c:v>
                </c:pt>
                <c:pt idx="802">
                  <c:v>8</c:v>
                </c:pt>
                <c:pt idx="803">
                  <c:v>8</c:v>
                </c:pt>
                <c:pt idx="804">
                  <c:v>8</c:v>
                </c:pt>
                <c:pt idx="805">
                  <c:v>8</c:v>
                </c:pt>
                <c:pt idx="806">
                  <c:v>8</c:v>
                </c:pt>
                <c:pt idx="807">
                  <c:v>8</c:v>
                </c:pt>
                <c:pt idx="808">
                  <c:v>8</c:v>
                </c:pt>
                <c:pt idx="809">
                  <c:v>8</c:v>
                </c:pt>
                <c:pt idx="810">
                  <c:v>8</c:v>
                </c:pt>
                <c:pt idx="811">
                  <c:v>8</c:v>
                </c:pt>
                <c:pt idx="812">
                  <c:v>8</c:v>
                </c:pt>
                <c:pt idx="813">
                  <c:v>8</c:v>
                </c:pt>
                <c:pt idx="814">
                  <c:v>8</c:v>
                </c:pt>
                <c:pt idx="815">
                  <c:v>8</c:v>
                </c:pt>
                <c:pt idx="816">
                  <c:v>8</c:v>
                </c:pt>
                <c:pt idx="817">
                  <c:v>8</c:v>
                </c:pt>
                <c:pt idx="818">
                  <c:v>8</c:v>
                </c:pt>
                <c:pt idx="819">
                  <c:v>8</c:v>
                </c:pt>
                <c:pt idx="820">
                  <c:v>8</c:v>
                </c:pt>
                <c:pt idx="821">
                  <c:v>8</c:v>
                </c:pt>
                <c:pt idx="822">
                  <c:v>8</c:v>
                </c:pt>
                <c:pt idx="823">
                  <c:v>8</c:v>
                </c:pt>
                <c:pt idx="824">
                  <c:v>8</c:v>
                </c:pt>
                <c:pt idx="825">
                  <c:v>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C44F-4D7E-94D0-D72D43CBE9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20053776"/>
        <c:axId val="1220055696"/>
      </c:scatterChart>
      <c:valAx>
        <c:axId val="12200537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1220055696"/>
        <c:crosses val="autoZero"/>
        <c:crossBetween val="midCat"/>
      </c:valAx>
      <c:valAx>
        <c:axId val="12200556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2005377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ZA" sz="1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Prime interest rates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Sheet1!$E$2:$E$604</c:f>
              <c:numCache>
                <c:formatCode>General</c:formatCode>
                <c:ptCount val="603"/>
                <c:pt idx="0">
                  <c:v>2025</c:v>
                </c:pt>
                <c:pt idx="1">
                  <c:v>2025</c:v>
                </c:pt>
                <c:pt idx="2">
                  <c:v>2024</c:v>
                </c:pt>
                <c:pt idx="3">
                  <c:v>2024</c:v>
                </c:pt>
                <c:pt idx="4">
                  <c:v>2024</c:v>
                </c:pt>
                <c:pt idx="5">
                  <c:v>2024</c:v>
                </c:pt>
                <c:pt idx="6">
                  <c:v>2024</c:v>
                </c:pt>
                <c:pt idx="7">
                  <c:v>2024</c:v>
                </c:pt>
                <c:pt idx="8">
                  <c:v>2023</c:v>
                </c:pt>
                <c:pt idx="9">
                  <c:v>2023</c:v>
                </c:pt>
                <c:pt idx="10">
                  <c:v>2023</c:v>
                </c:pt>
                <c:pt idx="11">
                  <c:v>2023</c:v>
                </c:pt>
                <c:pt idx="12">
                  <c:v>2023</c:v>
                </c:pt>
                <c:pt idx="13">
                  <c:v>2023</c:v>
                </c:pt>
                <c:pt idx="14">
                  <c:v>2022</c:v>
                </c:pt>
                <c:pt idx="15">
                  <c:v>2022</c:v>
                </c:pt>
                <c:pt idx="16">
                  <c:v>2022</c:v>
                </c:pt>
                <c:pt idx="17">
                  <c:v>2022</c:v>
                </c:pt>
                <c:pt idx="18">
                  <c:v>2022</c:v>
                </c:pt>
                <c:pt idx="19">
                  <c:v>2022</c:v>
                </c:pt>
                <c:pt idx="20">
                  <c:v>2022</c:v>
                </c:pt>
                <c:pt idx="21">
                  <c:v>2022</c:v>
                </c:pt>
                <c:pt idx="22">
                  <c:v>2021</c:v>
                </c:pt>
                <c:pt idx="23">
                  <c:v>2021</c:v>
                </c:pt>
                <c:pt idx="24">
                  <c:v>2021</c:v>
                </c:pt>
                <c:pt idx="25">
                  <c:v>2021</c:v>
                </c:pt>
                <c:pt idx="26">
                  <c:v>2021</c:v>
                </c:pt>
                <c:pt idx="27">
                  <c:v>2021</c:v>
                </c:pt>
                <c:pt idx="28">
                  <c:v>2020</c:v>
                </c:pt>
                <c:pt idx="29">
                  <c:v>2020</c:v>
                </c:pt>
                <c:pt idx="30">
                  <c:v>2020</c:v>
                </c:pt>
                <c:pt idx="31">
                  <c:v>2020</c:v>
                </c:pt>
                <c:pt idx="32">
                  <c:v>2020</c:v>
                </c:pt>
                <c:pt idx="33">
                  <c:v>2020</c:v>
                </c:pt>
                <c:pt idx="34">
                  <c:v>2020</c:v>
                </c:pt>
                <c:pt idx="35">
                  <c:v>2019</c:v>
                </c:pt>
                <c:pt idx="36">
                  <c:v>2019</c:v>
                </c:pt>
                <c:pt idx="37">
                  <c:v>2019</c:v>
                </c:pt>
                <c:pt idx="38">
                  <c:v>2019</c:v>
                </c:pt>
                <c:pt idx="39">
                  <c:v>2019</c:v>
                </c:pt>
                <c:pt idx="40">
                  <c:v>2019</c:v>
                </c:pt>
                <c:pt idx="41">
                  <c:v>2018</c:v>
                </c:pt>
                <c:pt idx="42">
                  <c:v>2018</c:v>
                </c:pt>
                <c:pt idx="43">
                  <c:v>2018</c:v>
                </c:pt>
                <c:pt idx="44">
                  <c:v>2018</c:v>
                </c:pt>
                <c:pt idx="45">
                  <c:v>2018</c:v>
                </c:pt>
                <c:pt idx="46">
                  <c:v>2018</c:v>
                </c:pt>
                <c:pt idx="47">
                  <c:v>2017</c:v>
                </c:pt>
                <c:pt idx="48">
                  <c:v>2017</c:v>
                </c:pt>
                <c:pt idx="49">
                  <c:v>2017</c:v>
                </c:pt>
                <c:pt idx="50">
                  <c:v>2017</c:v>
                </c:pt>
                <c:pt idx="51">
                  <c:v>2017</c:v>
                </c:pt>
                <c:pt idx="52">
                  <c:v>2017</c:v>
                </c:pt>
                <c:pt idx="53">
                  <c:v>2016</c:v>
                </c:pt>
                <c:pt idx="54">
                  <c:v>2016</c:v>
                </c:pt>
                <c:pt idx="55">
                  <c:v>2016</c:v>
                </c:pt>
                <c:pt idx="56">
                  <c:v>2016</c:v>
                </c:pt>
                <c:pt idx="57">
                  <c:v>2016</c:v>
                </c:pt>
                <c:pt idx="58">
                  <c:v>2016</c:v>
                </c:pt>
                <c:pt idx="59">
                  <c:v>2015</c:v>
                </c:pt>
                <c:pt idx="60">
                  <c:v>2015</c:v>
                </c:pt>
                <c:pt idx="61">
                  <c:v>2015</c:v>
                </c:pt>
                <c:pt idx="62">
                  <c:v>2015</c:v>
                </c:pt>
                <c:pt idx="63">
                  <c:v>2015</c:v>
                </c:pt>
                <c:pt idx="64">
                  <c:v>2015</c:v>
                </c:pt>
                <c:pt idx="65">
                  <c:v>2014</c:v>
                </c:pt>
                <c:pt idx="66">
                  <c:v>2014</c:v>
                </c:pt>
                <c:pt idx="67">
                  <c:v>2014</c:v>
                </c:pt>
                <c:pt idx="68">
                  <c:v>2014</c:v>
                </c:pt>
                <c:pt idx="69">
                  <c:v>2014</c:v>
                </c:pt>
                <c:pt idx="70">
                  <c:v>2014</c:v>
                </c:pt>
                <c:pt idx="71">
                  <c:v>2014</c:v>
                </c:pt>
                <c:pt idx="72">
                  <c:v>2014</c:v>
                </c:pt>
                <c:pt idx="73">
                  <c:v>2014</c:v>
                </c:pt>
                <c:pt idx="74">
                  <c:v>2014</c:v>
                </c:pt>
                <c:pt idx="75">
                  <c:v>2013</c:v>
                </c:pt>
                <c:pt idx="76">
                  <c:v>2013</c:v>
                </c:pt>
                <c:pt idx="77">
                  <c:v>2013</c:v>
                </c:pt>
                <c:pt idx="78">
                  <c:v>2013</c:v>
                </c:pt>
                <c:pt idx="79">
                  <c:v>2013</c:v>
                </c:pt>
                <c:pt idx="80">
                  <c:v>2013</c:v>
                </c:pt>
                <c:pt idx="81">
                  <c:v>2013</c:v>
                </c:pt>
                <c:pt idx="82">
                  <c:v>2013</c:v>
                </c:pt>
                <c:pt idx="83">
                  <c:v>2013</c:v>
                </c:pt>
                <c:pt idx="84">
                  <c:v>2013</c:v>
                </c:pt>
                <c:pt idx="85">
                  <c:v>2013</c:v>
                </c:pt>
                <c:pt idx="86">
                  <c:v>2013</c:v>
                </c:pt>
                <c:pt idx="87">
                  <c:v>2012</c:v>
                </c:pt>
                <c:pt idx="88">
                  <c:v>2012</c:v>
                </c:pt>
                <c:pt idx="89">
                  <c:v>2012</c:v>
                </c:pt>
                <c:pt idx="90">
                  <c:v>2012</c:v>
                </c:pt>
                <c:pt idx="91">
                  <c:v>2012</c:v>
                </c:pt>
                <c:pt idx="92">
                  <c:v>2012</c:v>
                </c:pt>
                <c:pt idx="93">
                  <c:v>2012</c:v>
                </c:pt>
                <c:pt idx="94">
                  <c:v>2012</c:v>
                </c:pt>
                <c:pt idx="95">
                  <c:v>2012</c:v>
                </c:pt>
                <c:pt idx="96">
                  <c:v>2012</c:v>
                </c:pt>
                <c:pt idx="97">
                  <c:v>2012</c:v>
                </c:pt>
                <c:pt idx="98">
                  <c:v>2012</c:v>
                </c:pt>
                <c:pt idx="99">
                  <c:v>2011</c:v>
                </c:pt>
                <c:pt idx="100">
                  <c:v>2011</c:v>
                </c:pt>
                <c:pt idx="101">
                  <c:v>2011</c:v>
                </c:pt>
                <c:pt idx="102">
                  <c:v>2011</c:v>
                </c:pt>
                <c:pt idx="103">
                  <c:v>2011</c:v>
                </c:pt>
                <c:pt idx="104">
                  <c:v>2011</c:v>
                </c:pt>
                <c:pt idx="105">
                  <c:v>2011</c:v>
                </c:pt>
                <c:pt idx="106">
                  <c:v>2011</c:v>
                </c:pt>
                <c:pt idx="107">
                  <c:v>2011</c:v>
                </c:pt>
                <c:pt idx="108">
                  <c:v>2011</c:v>
                </c:pt>
                <c:pt idx="109">
                  <c:v>2011</c:v>
                </c:pt>
                <c:pt idx="110">
                  <c:v>2011</c:v>
                </c:pt>
                <c:pt idx="111">
                  <c:v>2010</c:v>
                </c:pt>
                <c:pt idx="112">
                  <c:v>2010</c:v>
                </c:pt>
                <c:pt idx="113">
                  <c:v>2010</c:v>
                </c:pt>
                <c:pt idx="114">
                  <c:v>2010</c:v>
                </c:pt>
                <c:pt idx="115">
                  <c:v>2010</c:v>
                </c:pt>
                <c:pt idx="116">
                  <c:v>2010</c:v>
                </c:pt>
                <c:pt idx="117">
                  <c:v>2010</c:v>
                </c:pt>
                <c:pt idx="118">
                  <c:v>2010</c:v>
                </c:pt>
                <c:pt idx="119">
                  <c:v>2010</c:v>
                </c:pt>
                <c:pt idx="120">
                  <c:v>2010</c:v>
                </c:pt>
                <c:pt idx="121">
                  <c:v>2010</c:v>
                </c:pt>
                <c:pt idx="122">
                  <c:v>2010</c:v>
                </c:pt>
                <c:pt idx="123">
                  <c:v>2009</c:v>
                </c:pt>
                <c:pt idx="124">
                  <c:v>2009</c:v>
                </c:pt>
                <c:pt idx="125">
                  <c:v>2009</c:v>
                </c:pt>
                <c:pt idx="126">
                  <c:v>2009</c:v>
                </c:pt>
                <c:pt idx="127">
                  <c:v>2009</c:v>
                </c:pt>
                <c:pt idx="128">
                  <c:v>2009</c:v>
                </c:pt>
                <c:pt idx="129">
                  <c:v>2009</c:v>
                </c:pt>
                <c:pt idx="130">
                  <c:v>2009</c:v>
                </c:pt>
                <c:pt idx="131">
                  <c:v>2009</c:v>
                </c:pt>
                <c:pt idx="132">
                  <c:v>2009</c:v>
                </c:pt>
                <c:pt idx="133">
                  <c:v>2009</c:v>
                </c:pt>
                <c:pt idx="134">
                  <c:v>2009</c:v>
                </c:pt>
                <c:pt idx="135">
                  <c:v>2008</c:v>
                </c:pt>
                <c:pt idx="136">
                  <c:v>2008</c:v>
                </c:pt>
                <c:pt idx="137">
                  <c:v>2008</c:v>
                </c:pt>
                <c:pt idx="138">
                  <c:v>2008</c:v>
                </c:pt>
                <c:pt idx="139">
                  <c:v>2008</c:v>
                </c:pt>
                <c:pt idx="140">
                  <c:v>2008</c:v>
                </c:pt>
                <c:pt idx="141">
                  <c:v>2008</c:v>
                </c:pt>
                <c:pt idx="142">
                  <c:v>2008</c:v>
                </c:pt>
                <c:pt idx="143">
                  <c:v>2008</c:v>
                </c:pt>
                <c:pt idx="144">
                  <c:v>2008</c:v>
                </c:pt>
                <c:pt idx="145">
                  <c:v>2008</c:v>
                </c:pt>
                <c:pt idx="146">
                  <c:v>2008</c:v>
                </c:pt>
                <c:pt idx="147">
                  <c:v>2007</c:v>
                </c:pt>
                <c:pt idx="148">
                  <c:v>2007</c:v>
                </c:pt>
                <c:pt idx="149">
                  <c:v>2007</c:v>
                </c:pt>
                <c:pt idx="150">
                  <c:v>2007</c:v>
                </c:pt>
                <c:pt idx="151">
                  <c:v>2007</c:v>
                </c:pt>
                <c:pt idx="152">
                  <c:v>2007</c:v>
                </c:pt>
                <c:pt idx="153">
                  <c:v>2007</c:v>
                </c:pt>
                <c:pt idx="154">
                  <c:v>2007</c:v>
                </c:pt>
                <c:pt idx="155">
                  <c:v>2007</c:v>
                </c:pt>
                <c:pt idx="156">
                  <c:v>2007</c:v>
                </c:pt>
                <c:pt idx="157">
                  <c:v>2007</c:v>
                </c:pt>
                <c:pt idx="158">
                  <c:v>2007</c:v>
                </c:pt>
                <c:pt idx="159">
                  <c:v>2006</c:v>
                </c:pt>
                <c:pt idx="160">
                  <c:v>2006</c:v>
                </c:pt>
                <c:pt idx="161">
                  <c:v>2006</c:v>
                </c:pt>
                <c:pt idx="162">
                  <c:v>2006</c:v>
                </c:pt>
                <c:pt idx="163">
                  <c:v>2006</c:v>
                </c:pt>
                <c:pt idx="164">
                  <c:v>2006</c:v>
                </c:pt>
                <c:pt idx="165">
                  <c:v>2006</c:v>
                </c:pt>
                <c:pt idx="166">
                  <c:v>2006</c:v>
                </c:pt>
                <c:pt idx="167">
                  <c:v>2006</c:v>
                </c:pt>
                <c:pt idx="168">
                  <c:v>2006</c:v>
                </c:pt>
                <c:pt idx="169">
                  <c:v>2006</c:v>
                </c:pt>
                <c:pt idx="170">
                  <c:v>2006</c:v>
                </c:pt>
                <c:pt idx="171">
                  <c:v>2005</c:v>
                </c:pt>
                <c:pt idx="172">
                  <c:v>2005</c:v>
                </c:pt>
                <c:pt idx="173">
                  <c:v>2005</c:v>
                </c:pt>
                <c:pt idx="174">
                  <c:v>2005</c:v>
                </c:pt>
                <c:pt idx="175">
                  <c:v>2005</c:v>
                </c:pt>
                <c:pt idx="176">
                  <c:v>2005</c:v>
                </c:pt>
                <c:pt idx="177">
                  <c:v>2005</c:v>
                </c:pt>
                <c:pt idx="178">
                  <c:v>2005</c:v>
                </c:pt>
                <c:pt idx="179">
                  <c:v>2005</c:v>
                </c:pt>
                <c:pt idx="180">
                  <c:v>2005</c:v>
                </c:pt>
                <c:pt idx="181">
                  <c:v>2005</c:v>
                </c:pt>
                <c:pt idx="182">
                  <c:v>2005</c:v>
                </c:pt>
                <c:pt idx="183">
                  <c:v>2004</c:v>
                </c:pt>
                <c:pt idx="184">
                  <c:v>2004</c:v>
                </c:pt>
                <c:pt idx="185">
                  <c:v>2004</c:v>
                </c:pt>
                <c:pt idx="186">
                  <c:v>2004</c:v>
                </c:pt>
                <c:pt idx="187">
                  <c:v>2004</c:v>
                </c:pt>
                <c:pt idx="188">
                  <c:v>2004</c:v>
                </c:pt>
                <c:pt idx="189">
                  <c:v>2004</c:v>
                </c:pt>
                <c:pt idx="190">
                  <c:v>2004</c:v>
                </c:pt>
                <c:pt idx="191">
                  <c:v>2004</c:v>
                </c:pt>
                <c:pt idx="192">
                  <c:v>2004</c:v>
                </c:pt>
                <c:pt idx="193">
                  <c:v>2004</c:v>
                </c:pt>
                <c:pt idx="194">
                  <c:v>2004</c:v>
                </c:pt>
                <c:pt idx="195">
                  <c:v>2003</c:v>
                </c:pt>
                <c:pt idx="196">
                  <c:v>2003</c:v>
                </c:pt>
                <c:pt idx="197">
                  <c:v>2003</c:v>
                </c:pt>
                <c:pt idx="198">
                  <c:v>2003</c:v>
                </c:pt>
                <c:pt idx="199">
                  <c:v>2003</c:v>
                </c:pt>
                <c:pt idx="200">
                  <c:v>2003</c:v>
                </c:pt>
                <c:pt idx="201">
                  <c:v>2003</c:v>
                </c:pt>
                <c:pt idx="202">
                  <c:v>2003</c:v>
                </c:pt>
                <c:pt idx="203">
                  <c:v>2003</c:v>
                </c:pt>
                <c:pt idx="204">
                  <c:v>2003</c:v>
                </c:pt>
                <c:pt idx="205">
                  <c:v>2003</c:v>
                </c:pt>
                <c:pt idx="206">
                  <c:v>2003</c:v>
                </c:pt>
                <c:pt idx="207">
                  <c:v>2002</c:v>
                </c:pt>
                <c:pt idx="208">
                  <c:v>2002</c:v>
                </c:pt>
                <c:pt idx="209">
                  <c:v>2002</c:v>
                </c:pt>
                <c:pt idx="210">
                  <c:v>2002</c:v>
                </c:pt>
                <c:pt idx="211">
                  <c:v>2002</c:v>
                </c:pt>
                <c:pt idx="212">
                  <c:v>2002</c:v>
                </c:pt>
                <c:pt idx="213">
                  <c:v>2002</c:v>
                </c:pt>
                <c:pt idx="214">
                  <c:v>2002</c:v>
                </c:pt>
                <c:pt idx="215">
                  <c:v>2002</c:v>
                </c:pt>
                <c:pt idx="216">
                  <c:v>2002</c:v>
                </c:pt>
                <c:pt idx="217">
                  <c:v>2002</c:v>
                </c:pt>
                <c:pt idx="218">
                  <c:v>2002</c:v>
                </c:pt>
                <c:pt idx="219">
                  <c:v>2001</c:v>
                </c:pt>
                <c:pt idx="220">
                  <c:v>2001</c:v>
                </c:pt>
                <c:pt idx="221">
                  <c:v>2001</c:v>
                </c:pt>
                <c:pt idx="222">
                  <c:v>2001</c:v>
                </c:pt>
                <c:pt idx="223">
                  <c:v>2001</c:v>
                </c:pt>
                <c:pt idx="224">
                  <c:v>2001</c:v>
                </c:pt>
                <c:pt idx="225">
                  <c:v>2001</c:v>
                </c:pt>
                <c:pt idx="226">
                  <c:v>2001</c:v>
                </c:pt>
                <c:pt idx="227">
                  <c:v>2001</c:v>
                </c:pt>
                <c:pt idx="228">
                  <c:v>2001</c:v>
                </c:pt>
                <c:pt idx="229">
                  <c:v>2001</c:v>
                </c:pt>
                <c:pt idx="230">
                  <c:v>2001</c:v>
                </c:pt>
                <c:pt idx="231">
                  <c:v>2000</c:v>
                </c:pt>
                <c:pt idx="232">
                  <c:v>2000</c:v>
                </c:pt>
                <c:pt idx="233">
                  <c:v>2000</c:v>
                </c:pt>
                <c:pt idx="234">
                  <c:v>2000</c:v>
                </c:pt>
                <c:pt idx="235">
                  <c:v>2000</c:v>
                </c:pt>
                <c:pt idx="236">
                  <c:v>2000</c:v>
                </c:pt>
                <c:pt idx="237">
                  <c:v>2000</c:v>
                </c:pt>
                <c:pt idx="238">
                  <c:v>2000</c:v>
                </c:pt>
                <c:pt idx="239">
                  <c:v>2000</c:v>
                </c:pt>
                <c:pt idx="240">
                  <c:v>2000</c:v>
                </c:pt>
                <c:pt idx="241">
                  <c:v>2000</c:v>
                </c:pt>
                <c:pt idx="242">
                  <c:v>2000</c:v>
                </c:pt>
                <c:pt idx="243">
                  <c:v>1999</c:v>
                </c:pt>
                <c:pt idx="244">
                  <c:v>1999</c:v>
                </c:pt>
                <c:pt idx="245">
                  <c:v>1999</c:v>
                </c:pt>
                <c:pt idx="246">
                  <c:v>1999</c:v>
                </c:pt>
                <c:pt idx="247">
                  <c:v>1999</c:v>
                </c:pt>
                <c:pt idx="248">
                  <c:v>1999</c:v>
                </c:pt>
                <c:pt idx="249">
                  <c:v>1999</c:v>
                </c:pt>
                <c:pt idx="250">
                  <c:v>1999</c:v>
                </c:pt>
                <c:pt idx="251">
                  <c:v>1999</c:v>
                </c:pt>
                <c:pt idx="252">
                  <c:v>1999</c:v>
                </c:pt>
                <c:pt idx="253">
                  <c:v>1999</c:v>
                </c:pt>
                <c:pt idx="254">
                  <c:v>1999</c:v>
                </c:pt>
                <c:pt idx="255">
                  <c:v>1998</c:v>
                </c:pt>
                <c:pt idx="256">
                  <c:v>1998</c:v>
                </c:pt>
                <c:pt idx="257">
                  <c:v>1998</c:v>
                </c:pt>
                <c:pt idx="258">
                  <c:v>1998</c:v>
                </c:pt>
                <c:pt idx="259">
                  <c:v>1998</c:v>
                </c:pt>
                <c:pt idx="260">
                  <c:v>1998</c:v>
                </c:pt>
                <c:pt idx="261">
                  <c:v>1998</c:v>
                </c:pt>
                <c:pt idx="262">
                  <c:v>1998</c:v>
                </c:pt>
                <c:pt idx="263">
                  <c:v>1998</c:v>
                </c:pt>
                <c:pt idx="264">
                  <c:v>1998</c:v>
                </c:pt>
                <c:pt idx="265">
                  <c:v>1998</c:v>
                </c:pt>
                <c:pt idx="266">
                  <c:v>1998</c:v>
                </c:pt>
                <c:pt idx="267">
                  <c:v>1997</c:v>
                </c:pt>
                <c:pt idx="268">
                  <c:v>1997</c:v>
                </c:pt>
                <c:pt idx="269">
                  <c:v>1997</c:v>
                </c:pt>
                <c:pt idx="270">
                  <c:v>1997</c:v>
                </c:pt>
                <c:pt idx="271">
                  <c:v>1997</c:v>
                </c:pt>
                <c:pt idx="272">
                  <c:v>1997</c:v>
                </c:pt>
                <c:pt idx="273">
                  <c:v>1997</c:v>
                </c:pt>
                <c:pt idx="274">
                  <c:v>1997</c:v>
                </c:pt>
                <c:pt idx="275">
                  <c:v>1997</c:v>
                </c:pt>
                <c:pt idx="276">
                  <c:v>1997</c:v>
                </c:pt>
                <c:pt idx="277">
                  <c:v>1997</c:v>
                </c:pt>
                <c:pt idx="278">
                  <c:v>1997</c:v>
                </c:pt>
                <c:pt idx="279">
                  <c:v>1996</c:v>
                </c:pt>
                <c:pt idx="280">
                  <c:v>1996</c:v>
                </c:pt>
                <c:pt idx="281">
                  <c:v>1996</c:v>
                </c:pt>
                <c:pt idx="282">
                  <c:v>1996</c:v>
                </c:pt>
                <c:pt idx="283">
                  <c:v>1996</c:v>
                </c:pt>
                <c:pt idx="284">
                  <c:v>1996</c:v>
                </c:pt>
                <c:pt idx="285">
                  <c:v>1996</c:v>
                </c:pt>
                <c:pt idx="286">
                  <c:v>1996</c:v>
                </c:pt>
                <c:pt idx="287">
                  <c:v>1996</c:v>
                </c:pt>
                <c:pt idx="288">
                  <c:v>1996</c:v>
                </c:pt>
                <c:pt idx="289">
                  <c:v>1996</c:v>
                </c:pt>
                <c:pt idx="290">
                  <c:v>1996</c:v>
                </c:pt>
                <c:pt idx="291">
                  <c:v>1995</c:v>
                </c:pt>
                <c:pt idx="292">
                  <c:v>1995</c:v>
                </c:pt>
                <c:pt idx="293">
                  <c:v>1995</c:v>
                </c:pt>
                <c:pt idx="294">
                  <c:v>1995</c:v>
                </c:pt>
                <c:pt idx="295">
                  <c:v>1995</c:v>
                </c:pt>
                <c:pt idx="296">
                  <c:v>1995</c:v>
                </c:pt>
                <c:pt idx="297">
                  <c:v>1995</c:v>
                </c:pt>
                <c:pt idx="298">
                  <c:v>1995</c:v>
                </c:pt>
                <c:pt idx="299">
                  <c:v>1995</c:v>
                </c:pt>
                <c:pt idx="300">
                  <c:v>1995</c:v>
                </c:pt>
                <c:pt idx="301">
                  <c:v>1995</c:v>
                </c:pt>
                <c:pt idx="302">
                  <c:v>1995</c:v>
                </c:pt>
                <c:pt idx="303">
                  <c:v>1994</c:v>
                </c:pt>
                <c:pt idx="304">
                  <c:v>1994</c:v>
                </c:pt>
                <c:pt idx="305">
                  <c:v>1994</c:v>
                </c:pt>
                <c:pt idx="306">
                  <c:v>1994</c:v>
                </c:pt>
                <c:pt idx="307">
                  <c:v>1994</c:v>
                </c:pt>
                <c:pt idx="308">
                  <c:v>1994</c:v>
                </c:pt>
                <c:pt idx="309">
                  <c:v>1994</c:v>
                </c:pt>
                <c:pt idx="310">
                  <c:v>1994</c:v>
                </c:pt>
                <c:pt idx="311">
                  <c:v>1994</c:v>
                </c:pt>
                <c:pt idx="312">
                  <c:v>1994</c:v>
                </c:pt>
                <c:pt idx="313">
                  <c:v>1994</c:v>
                </c:pt>
                <c:pt idx="314">
                  <c:v>1994</c:v>
                </c:pt>
                <c:pt idx="315">
                  <c:v>1993</c:v>
                </c:pt>
                <c:pt idx="316">
                  <c:v>1993</c:v>
                </c:pt>
                <c:pt idx="317">
                  <c:v>1993</c:v>
                </c:pt>
                <c:pt idx="318">
                  <c:v>1993</c:v>
                </c:pt>
                <c:pt idx="319">
                  <c:v>1993</c:v>
                </c:pt>
                <c:pt idx="320">
                  <c:v>1993</c:v>
                </c:pt>
                <c:pt idx="321">
                  <c:v>1993</c:v>
                </c:pt>
                <c:pt idx="322">
                  <c:v>1993</c:v>
                </c:pt>
                <c:pt idx="323">
                  <c:v>1993</c:v>
                </c:pt>
                <c:pt idx="324">
                  <c:v>1993</c:v>
                </c:pt>
                <c:pt idx="325">
                  <c:v>1993</c:v>
                </c:pt>
                <c:pt idx="326">
                  <c:v>1993</c:v>
                </c:pt>
                <c:pt idx="327">
                  <c:v>1992</c:v>
                </c:pt>
                <c:pt idx="328">
                  <c:v>1992</c:v>
                </c:pt>
                <c:pt idx="329">
                  <c:v>1992</c:v>
                </c:pt>
                <c:pt idx="330">
                  <c:v>1992</c:v>
                </c:pt>
                <c:pt idx="331">
                  <c:v>1992</c:v>
                </c:pt>
                <c:pt idx="332">
                  <c:v>1992</c:v>
                </c:pt>
                <c:pt idx="333">
                  <c:v>1992</c:v>
                </c:pt>
                <c:pt idx="334">
                  <c:v>1992</c:v>
                </c:pt>
                <c:pt idx="335">
                  <c:v>1992</c:v>
                </c:pt>
                <c:pt idx="336">
                  <c:v>1992</c:v>
                </c:pt>
                <c:pt idx="337">
                  <c:v>1992</c:v>
                </c:pt>
                <c:pt idx="338">
                  <c:v>1992</c:v>
                </c:pt>
                <c:pt idx="339">
                  <c:v>1991</c:v>
                </c:pt>
                <c:pt idx="340">
                  <c:v>1991</c:v>
                </c:pt>
                <c:pt idx="341">
                  <c:v>1991</c:v>
                </c:pt>
                <c:pt idx="342">
                  <c:v>1991</c:v>
                </c:pt>
                <c:pt idx="343">
                  <c:v>1991</c:v>
                </c:pt>
                <c:pt idx="344">
                  <c:v>1991</c:v>
                </c:pt>
                <c:pt idx="345">
                  <c:v>1991</c:v>
                </c:pt>
                <c:pt idx="346">
                  <c:v>1991</c:v>
                </c:pt>
                <c:pt idx="347">
                  <c:v>1991</c:v>
                </c:pt>
                <c:pt idx="348">
                  <c:v>1991</c:v>
                </c:pt>
                <c:pt idx="349">
                  <c:v>1991</c:v>
                </c:pt>
                <c:pt idx="350">
                  <c:v>1991</c:v>
                </c:pt>
                <c:pt idx="351">
                  <c:v>1990</c:v>
                </c:pt>
                <c:pt idx="352">
                  <c:v>1990</c:v>
                </c:pt>
                <c:pt idx="353">
                  <c:v>1990</c:v>
                </c:pt>
                <c:pt idx="354">
                  <c:v>1990</c:v>
                </c:pt>
                <c:pt idx="355">
                  <c:v>1990</c:v>
                </c:pt>
                <c:pt idx="356">
                  <c:v>1990</c:v>
                </c:pt>
                <c:pt idx="357">
                  <c:v>1990</c:v>
                </c:pt>
                <c:pt idx="358">
                  <c:v>1990</c:v>
                </c:pt>
                <c:pt idx="359">
                  <c:v>1990</c:v>
                </c:pt>
                <c:pt idx="360">
                  <c:v>1990</c:v>
                </c:pt>
                <c:pt idx="361">
                  <c:v>1990</c:v>
                </c:pt>
                <c:pt idx="362">
                  <c:v>1990</c:v>
                </c:pt>
                <c:pt idx="363">
                  <c:v>1989</c:v>
                </c:pt>
                <c:pt idx="364">
                  <c:v>1989</c:v>
                </c:pt>
                <c:pt idx="365">
                  <c:v>1989</c:v>
                </c:pt>
                <c:pt idx="366">
                  <c:v>1989</c:v>
                </c:pt>
                <c:pt idx="367">
                  <c:v>1989</c:v>
                </c:pt>
                <c:pt idx="368">
                  <c:v>1989</c:v>
                </c:pt>
                <c:pt idx="369">
                  <c:v>1989</c:v>
                </c:pt>
                <c:pt idx="370">
                  <c:v>1989</c:v>
                </c:pt>
                <c:pt idx="371">
                  <c:v>1989</c:v>
                </c:pt>
                <c:pt idx="372">
                  <c:v>1989</c:v>
                </c:pt>
                <c:pt idx="373">
                  <c:v>1989</c:v>
                </c:pt>
                <c:pt idx="374">
                  <c:v>1989</c:v>
                </c:pt>
                <c:pt idx="375">
                  <c:v>1988</c:v>
                </c:pt>
                <c:pt idx="376">
                  <c:v>1988</c:v>
                </c:pt>
                <c:pt idx="377">
                  <c:v>1988</c:v>
                </c:pt>
                <c:pt idx="378">
                  <c:v>1988</c:v>
                </c:pt>
                <c:pt idx="379">
                  <c:v>1988</c:v>
                </c:pt>
                <c:pt idx="380">
                  <c:v>1988</c:v>
                </c:pt>
                <c:pt idx="381">
                  <c:v>1988</c:v>
                </c:pt>
                <c:pt idx="382">
                  <c:v>1988</c:v>
                </c:pt>
                <c:pt idx="383">
                  <c:v>1988</c:v>
                </c:pt>
                <c:pt idx="384">
                  <c:v>1988</c:v>
                </c:pt>
                <c:pt idx="385">
                  <c:v>1988</c:v>
                </c:pt>
                <c:pt idx="386">
                  <c:v>1988</c:v>
                </c:pt>
                <c:pt idx="387">
                  <c:v>1987</c:v>
                </c:pt>
                <c:pt idx="388">
                  <c:v>1987</c:v>
                </c:pt>
                <c:pt idx="389">
                  <c:v>1987</c:v>
                </c:pt>
                <c:pt idx="390">
                  <c:v>1987</c:v>
                </c:pt>
                <c:pt idx="391">
                  <c:v>1987</c:v>
                </c:pt>
                <c:pt idx="392">
                  <c:v>1987</c:v>
                </c:pt>
                <c:pt idx="393">
                  <c:v>1987</c:v>
                </c:pt>
                <c:pt idx="394">
                  <c:v>1987</c:v>
                </c:pt>
                <c:pt idx="395">
                  <c:v>1987</c:v>
                </c:pt>
                <c:pt idx="396">
                  <c:v>1987</c:v>
                </c:pt>
                <c:pt idx="397">
                  <c:v>1987</c:v>
                </c:pt>
                <c:pt idx="398">
                  <c:v>1987</c:v>
                </c:pt>
                <c:pt idx="399">
                  <c:v>1986</c:v>
                </c:pt>
                <c:pt idx="400">
                  <c:v>1986</c:v>
                </c:pt>
                <c:pt idx="401">
                  <c:v>1986</c:v>
                </c:pt>
                <c:pt idx="402">
                  <c:v>1986</c:v>
                </c:pt>
                <c:pt idx="403">
                  <c:v>1986</c:v>
                </c:pt>
                <c:pt idx="404">
                  <c:v>1986</c:v>
                </c:pt>
                <c:pt idx="405">
                  <c:v>1986</c:v>
                </c:pt>
                <c:pt idx="406">
                  <c:v>1986</c:v>
                </c:pt>
                <c:pt idx="407">
                  <c:v>1986</c:v>
                </c:pt>
                <c:pt idx="408">
                  <c:v>1986</c:v>
                </c:pt>
                <c:pt idx="409">
                  <c:v>1986</c:v>
                </c:pt>
                <c:pt idx="410">
                  <c:v>1986</c:v>
                </c:pt>
                <c:pt idx="411">
                  <c:v>1985</c:v>
                </c:pt>
                <c:pt idx="412">
                  <c:v>1985</c:v>
                </c:pt>
                <c:pt idx="413">
                  <c:v>1985</c:v>
                </c:pt>
                <c:pt idx="414">
                  <c:v>1985</c:v>
                </c:pt>
                <c:pt idx="415">
                  <c:v>1985</c:v>
                </c:pt>
                <c:pt idx="416">
                  <c:v>1985</c:v>
                </c:pt>
                <c:pt idx="417">
                  <c:v>1985</c:v>
                </c:pt>
                <c:pt idx="418">
                  <c:v>1985</c:v>
                </c:pt>
                <c:pt idx="419">
                  <c:v>1985</c:v>
                </c:pt>
                <c:pt idx="420">
                  <c:v>1985</c:v>
                </c:pt>
                <c:pt idx="421">
                  <c:v>1985</c:v>
                </c:pt>
                <c:pt idx="422">
                  <c:v>1985</c:v>
                </c:pt>
                <c:pt idx="423">
                  <c:v>1984</c:v>
                </c:pt>
                <c:pt idx="424">
                  <c:v>1984</c:v>
                </c:pt>
                <c:pt idx="425">
                  <c:v>1984</c:v>
                </c:pt>
                <c:pt idx="426">
                  <c:v>1984</c:v>
                </c:pt>
                <c:pt idx="427">
                  <c:v>1984</c:v>
                </c:pt>
                <c:pt idx="428">
                  <c:v>1984</c:v>
                </c:pt>
                <c:pt idx="429">
                  <c:v>1984</c:v>
                </c:pt>
                <c:pt idx="430">
                  <c:v>1984</c:v>
                </c:pt>
                <c:pt idx="431">
                  <c:v>1984</c:v>
                </c:pt>
                <c:pt idx="432">
                  <c:v>1984</c:v>
                </c:pt>
                <c:pt idx="433">
                  <c:v>1984</c:v>
                </c:pt>
                <c:pt idx="434">
                  <c:v>1984</c:v>
                </c:pt>
                <c:pt idx="435">
                  <c:v>1983</c:v>
                </c:pt>
                <c:pt idx="436">
                  <c:v>1983</c:v>
                </c:pt>
                <c:pt idx="437">
                  <c:v>1983</c:v>
                </c:pt>
                <c:pt idx="438">
                  <c:v>1983</c:v>
                </c:pt>
                <c:pt idx="439">
                  <c:v>1983</c:v>
                </c:pt>
                <c:pt idx="440">
                  <c:v>1983</c:v>
                </c:pt>
                <c:pt idx="441">
                  <c:v>1983</c:v>
                </c:pt>
                <c:pt idx="442">
                  <c:v>1983</c:v>
                </c:pt>
                <c:pt idx="443">
                  <c:v>1983</c:v>
                </c:pt>
                <c:pt idx="444">
                  <c:v>1983</c:v>
                </c:pt>
                <c:pt idx="445">
                  <c:v>1983</c:v>
                </c:pt>
                <c:pt idx="446">
                  <c:v>1983</c:v>
                </c:pt>
                <c:pt idx="447">
                  <c:v>1982</c:v>
                </c:pt>
                <c:pt idx="448">
                  <c:v>1982</c:v>
                </c:pt>
                <c:pt idx="449">
                  <c:v>1982</c:v>
                </c:pt>
                <c:pt idx="450">
                  <c:v>1982</c:v>
                </c:pt>
                <c:pt idx="451">
                  <c:v>1982</c:v>
                </c:pt>
                <c:pt idx="452">
                  <c:v>1982</c:v>
                </c:pt>
                <c:pt idx="453">
                  <c:v>1982</c:v>
                </c:pt>
                <c:pt idx="454">
                  <c:v>1982</c:v>
                </c:pt>
                <c:pt idx="455">
                  <c:v>1982</c:v>
                </c:pt>
                <c:pt idx="456">
                  <c:v>1982</c:v>
                </c:pt>
                <c:pt idx="457">
                  <c:v>1982</c:v>
                </c:pt>
                <c:pt idx="458">
                  <c:v>1982</c:v>
                </c:pt>
                <c:pt idx="459">
                  <c:v>1981</c:v>
                </c:pt>
                <c:pt idx="460">
                  <c:v>1981</c:v>
                </c:pt>
                <c:pt idx="461">
                  <c:v>1981</c:v>
                </c:pt>
                <c:pt idx="462">
                  <c:v>1981</c:v>
                </c:pt>
                <c:pt idx="463">
                  <c:v>1981</c:v>
                </c:pt>
                <c:pt idx="464">
                  <c:v>1981</c:v>
                </c:pt>
                <c:pt idx="465">
                  <c:v>1981</c:v>
                </c:pt>
                <c:pt idx="466">
                  <c:v>1981</c:v>
                </c:pt>
                <c:pt idx="467">
                  <c:v>1981</c:v>
                </c:pt>
                <c:pt idx="468">
                  <c:v>1981</c:v>
                </c:pt>
                <c:pt idx="469">
                  <c:v>1981</c:v>
                </c:pt>
                <c:pt idx="470">
                  <c:v>1981</c:v>
                </c:pt>
                <c:pt idx="471">
                  <c:v>1980</c:v>
                </c:pt>
                <c:pt idx="472">
                  <c:v>1980</c:v>
                </c:pt>
                <c:pt idx="473">
                  <c:v>1980</c:v>
                </c:pt>
                <c:pt idx="474">
                  <c:v>1980</c:v>
                </c:pt>
                <c:pt idx="475">
                  <c:v>1980</c:v>
                </c:pt>
                <c:pt idx="476">
                  <c:v>1980</c:v>
                </c:pt>
                <c:pt idx="477">
                  <c:v>1980</c:v>
                </c:pt>
                <c:pt idx="478">
                  <c:v>1980</c:v>
                </c:pt>
                <c:pt idx="479">
                  <c:v>1980</c:v>
                </c:pt>
                <c:pt idx="480">
                  <c:v>1980</c:v>
                </c:pt>
                <c:pt idx="481">
                  <c:v>1980</c:v>
                </c:pt>
                <c:pt idx="482">
                  <c:v>1980</c:v>
                </c:pt>
                <c:pt idx="483">
                  <c:v>1979</c:v>
                </c:pt>
                <c:pt idx="484">
                  <c:v>1979</c:v>
                </c:pt>
                <c:pt idx="485">
                  <c:v>1979</c:v>
                </c:pt>
                <c:pt idx="486">
                  <c:v>1979</c:v>
                </c:pt>
                <c:pt idx="487">
                  <c:v>1979</c:v>
                </c:pt>
                <c:pt idx="488">
                  <c:v>1979</c:v>
                </c:pt>
                <c:pt idx="489">
                  <c:v>1979</c:v>
                </c:pt>
                <c:pt idx="490">
                  <c:v>1979</c:v>
                </c:pt>
                <c:pt idx="491">
                  <c:v>1979</c:v>
                </c:pt>
                <c:pt idx="492">
                  <c:v>1979</c:v>
                </c:pt>
                <c:pt idx="493">
                  <c:v>1979</c:v>
                </c:pt>
                <c:pt idx="494">
                  <c:v>1979</c:v>
                </c:pt>
                <c:pt idx="495">
                  <c:v>1978</c:v>
                </c:pt>
                <c:pt idx="496">
                  <c:v>1978</c:v>
                </c:pt>
                <c:pt idx="497">
                  <c:v>1978</c:v>
                </c:pt>
                <c:pt idx="498">
                  <c:v>1978</c:v>
                </c:pt>
                <c:pt idx="499">
                  <c:v>1978</c:v>
                </c:pt>
                <c:pt idx="500">
                  <c:v>1978</c:v>
                </c:pt>
                <c:pt idx="501">
                  <c:v>1978</c:v>
                </c:pt>
                <c:pt idx="502">
                  <c:v>1978</c:v>
                </c:pt>
                <c:pt idx="503">
                  <c:v>1978</c:v>
                </c:pt>
                <c:pt idx="504">
                  <c:v>1978</c:v>
                </c:pt>
                <c:pt idx="505">
                  <c:v>1978</c:v>
                </c:pt>
                <c:pt idx="506">
                  <c:v>1978</c:v>
                </c:pt>
                <c:pt idx="507">
                  <c:v>1977</c:v>
                </c:pt>
                <c:pt idx="508">
                  <c:v>1977</c:v>
                </c:pt>
                <c:pt idx="509">
                  <c:v>1977</c:v>
                </c:pt>
                <c:pt idx="510">
                  <c:v>1977</c:v>
                </c:pt>
                <c:pt idx="511">
                  <c:v>1977</c:v>
                </c:pt>
                <c:pt idx="512">
                  <c:v>1977</c:v>
                </c:pt>
                <c:pt idx="513">
                  <c:v>1977</c:v>
                </c:pt>
                <c:pt idx="514">
                  <c:v>1977</c:v>
                </c:pt>
                <c:pt idx="515">
                  <c:v>1977</c:v>
                </c:pt>
                <c:pt idx="516">
                  <c:v>1977</c:v>
                </c:pt>
                <c:pt idx="517">
                  <c:v>1977</c:v>
                </c:pt>
                <c:pt idx="518">
                  <c:v>1977</c:v>
                </c:pt>
                <c:pt idx="519">
                  <c:v>1976</c:v>
                </c:pt>
                <c:pt idx="520">
                  <c:v>1976</c:v>
                </c:pt>
                <c:pt idx="521">
                  <c:v>1976</c:v>
                </c:pt>
                <c:pt idx="522">
                  <c:v>1976</c:v>
                </c:pt>
                <c:pt idx="523">
                  <c:v>1976</c:v>
                </c:pt>
                <c:pt idx="524">
                  <c:v>1976</c:v>
                </c:pt>
                <c:pt idx="525">
                  <c:v>1976</c:v>
                </c:pt>
                <c:pt idx="526">
                  <c:v>1976</c:v>
                </c:pt>
                <c:pt idx="527">
                  <c:v>1976</c:v>
                </c:pt>
                <c:pt idx="528">
                  <c:v>1976</c:v>
                </c:pt>
                <c:pt idx="529">
                  <c:v>1976</c:v>
                </c:pt>
                <c:pt idx="530">
                  <c:v>1976</c:v>
                </c:pt>
                <c:pt idx="531">
                  <c:v>1975</c:v>
                </c:pt>
                <c:pt idx="532">
                  <c:v>1975</c:v>
                </c:pt>
                <c:pt idx="533">
                  <c:v>1975</c:v>
                </c:pt>
                <c:pt idx="534">
                  <c:v>1975</c:v>
                </c:pt>
                <c:pt idx="535">
                  <c:v>1975</c:v>
                </c:pt>
                <c:pt idx="536">
                  <c:v>1975</c:v>
                </c:pt>
                <c:pt idx="537">
                  <c:v>1975</c:v>
                </c:pt>
                <c:pt idx="538">
                  <c:v>1975</c:v>
                </c:pt>
                <c:pt idx="539">
                  <c:v>1975</c:v>
                </c:pt>
                <c:pt idx="540">
                  <c:v>1975</c:v>
                </c:pt>
                <c:pt idx="541">
                  <c:v>1975</c:v>
                </c:pt>
                <c:pt idx="542">
                  <c:v>1975</c:v>
                </c:pt>
                <c:pt idx="543">
                  <c:v>1974</c:v>
                </c:pt>
                <c:pt idx="544">
                  <c:v>1974</c:v>
                </c:pt>
                <c:pt idx="545">
                  <c:v>1974</c:v>
                </c:pt>
                <c:pt idx="546">
                  <c:v>1974</c:v>
                </c:pt>
                <c:pt idx="547">
                  <c:v>1974</c:v>
                </c:pt>
                <c:pt idx="548">
                  <c:v>1974</c:v>
                </c:pt>
                <c:pt idx="549">
                  <c:v>1974</c:v>
                </c:pt>
                <c:pt idx="550">
                  <c:v>1974</c:v>
                </c:pt>
                <c:pt idx="551">
                  <c:v>1974</c:v>
                </c:pt>
                <c:pt idx="552">
                  <c:v>1974</c:v>
                </c:pt>
                <c:pt idx="553">
                  <c:v>1974</c:v>
                </c:pt>
                <c:pt idx="554">
                  <c:v>1974</c:v>
                </c:pt>
                <c:pt idx="555">
                  <c:v>1973</c:v>
                </c:pt>
                <c:pt idx="556">
                  <c:v>1973</c:v>
                </c:pt>
                <c:pt idx="557">
                  <c:v>1973</c:v>
                </c:pt>
                <c:pt idx="558">
                  <c:v>1973</c:v>
                </c:pt>
                <c:pt idx="559">
                  <c:v>1973</c:v>
                </c:pt>
                <c:pt idx="560">
                  <c:v>1973</c:v>
                </c:pt>
                <c:pt idx="561">
                  <c:v>1973</c:v>
                </c:pt>
                <c:pt idx="562">
                  <c:v>1973</c:v>
                </c:pt>
                <c:pt idx="563">
                  <c:v>1973</c:v>
                </c:pt>
                <c:pt idx="564">
                  <c:v>1973</c:v>
                </c:pt>
                <c:pt idx="565">
                  <c:v>1973</c:v>
                </c:pt>
                <c:pt idx="566">
                  <c:v>1973</c:v>
                </c:pt>
                <c:pt idx="567">
                  <c:v>1972</c:v>
                </c:pt>
                <c:pt idx="568">
                  <c:v>1972</c:v>
                </c:pt>
                <c:pt idx="569">
                  <c:v>1972</c:v>
                </c:pt>
                <c:pt idx="570">
                  <c:v>1972</c:v>
                </c:pt>
                <c:pt idx="571">
                  <c:v>1972</c:v>
                </c:pt>
                <c:pt idx="572">
                  <c:v>1972</c:v>
                </c:pt>
                <c:pt idx="573">
                  <c:v>1972</c:v>
                </c:pt>
                <c:pt idx="574">
                  <c:v>1972</c:v>
                </c:pt>
                <c:pt idx="575">
                  <c:v>1972</c:v>
                </c:pt>
                <c:pt idx="576">
                  <c:v>1972</c:v>
                </c:pt>
                <c:pt idx="577">
                  <c:v>1972</c:v>
                </c:pt>
                <c:pt idx="578">
                  <c:v>1972</c:v>
                </c:pt>
                <c:pt idx="579">
                  <c:v>1971</c:v>
                </c:pt>
                <c:pt idx="580">
                  <c:v>1971</c:v>
                </c:pt>
                <c:pt idx="581">
                  <c:v>1971</c:v>
                </c:pt>
                <c:pt idx="582">
                  <c:v>1971</c:v>
                </c:pt>
                <c:pt idx="583">
                  <c:v>1971</c:v>
                </c:pt>
                <c:pt idx="584">
                  <c:v>1971</c:v>
                </c:pt>
                <c:pt idx="585">
                  <c:v>1971</c:v>
                </c:pt>
                <c:pt idx="586">
                  <c:v>1971</c:v>
                </c:pt>
                <c:pt idx="587">
                  <c:v>1971</c:v>
                </c:pt>
                <c:pt idx="588">
                  <c:v>1971</c:v>
                </c:pt>
                <c:pt idx="589">
                  <c:v>1971</c:v>
                </c:pt>
                <c:pt idx="590">
                  <c:v>1971</c:v>
                </c:pt>
                <c:pt idx="591">
                  <c:v>1970</c:v>
                </c:pt>
                <c:pt idx="592">
                  <c:v>1970</c:v>
                </c:pt>
                <c:pt idx="593">
                  <c:v>1970</c:v>
                </c:pt>
                <c:pt idx="594">
                  <c:v>1970</c:v>
                </c:pt>
                <c:pt idx="595">
                  <c:v>1970</c:v>
                </c:pt>
                <c:pt idx="596">
                  <c:v>1970</c:v>
                </c:pt>
                <c:pt idx="597">
                  <c:v>1970</c:v>
                </c:pt>
                <c:pt idx="598">
                  <c:v>1970</c:v>
                </c:pt>
                <c:pt idx="599">
                  <c:v>1970</c:v>
                </c:pt>
                <c:pt idx="600">
                  <c:v>1970</c:v>
                </c:pt>
                <c:pt idx="601">
                  <c:v>1970</c:v>
                </c:pt>
                <c:pt idx="602">
                  <c:v>1970</c:v>
                </c:pt>
              </c:numCache>
            </c:numRef>
          </c:xVal>
          <c:yVal>
            <c:numRef>
              <c:f>Sheet1!$J$2:$J$604</c:f>
              <c:numCache>
                <c:formatCode>0.00%</c:formatCode>
                <c:ptCount val="603"/>
                <c:pt idx="0">
                  <c:v>0.11</c:v>
                </c:pt>
                <c:pt idx="1">
                  <c:v>0.11</c:v>
                </c:pt>
                <c:pt idx="2">
                  <c:v>0.1125</c:v>
                </c:pt>
                <c:pt idx="3">
                  <c:v>0.115</c:v>
                </c:pt>
                <c:pt idx="4">
                  <c:v>0.11749999999999999</c:v>
                </c:pt>
                <c:pt idx="5">
                  <c:v>0.11749999999999999</c:v>
                </c:pt>
                <c:pt idx="6">
                  <c:v>0.11749999999999999</c:v>
                </c:pt>
                <c:pt idx="7">
                  <c:v>0.11749999999999999</c:v>
                </c:pt>
                <c:pt idx="8">
                  <c:v>0.11749999999999999</c:v>
                </c:pt>
                <c:pt idx="9">
                  <c:v>0.11749999999999999</c:v>
                </c:pt>
                <c:pt idx="10">
                  <c:v>0.11749999999999999</c:v>
                </c:pt>
                <c:pt idx="11">
                  <c:v>0.11799999999999999</c:v>
                </c:pt>
                <c:pt idx="12">
                  <c:v>0.1125</c:v>
                </c:pt>
                <c:pt idx="13">
                  <c:v>0.1075</c:v>
                </c:pt>
                <c:pt idx="14">
                  <c:v>0.105</c:v>
                </c:pt>
                <c:pt idx="15">
                  <c:v>9.7500000000000003E-2</c:v>
                </c:pt>
                <c:pt idx="16">
                  <c:v>9.7500000000000003E-2</c:v>
                </c:pt>
                <c:pt idx="17">
                  <c:v>0.09</c:v>
                </c:pt>
                <c:pt idx="18">
                  <c:v>7.7499999999999999E-2</c:v>
                </c:pt>
                <c:pt idx="19">
                  <c:v>7.7499999999999999E-2</c:v>
                </c:pt>
                <c:pt idx="20">
                  <c:v>7.7499999999999999E-2</c:v>
                </c:pt>
                <c:pt idx="21">
                  <c:v>7.4999999999999997E-2</c:v>
                </c:pt>
                <c:pt idx="22">
                  <c:v>7.2499999999999995E-2</c:v>
                </c:pt>
                <c:pt idx="23">
                  <c:v>7.0000000000000007E-2</c:v>
                </c:pt>
                <c:pt idx="24">
                  <c:v>7.0000000000000007E-2</c:v>
                </c:pt>
                <c:pt idx="25">
                  <c:v>7.0000000000000007E-2</c:v>
                </c:pt>
                <c:pt idx="26">
                  <c:v>7.0000000000000007E-2</c:v>
                </c:pt>
                <c:pt idx="27">
                  <c:v>7.0000000000000007E-2</c:v>
                </c:pt>
                <c:pt idx="28">
                  <c:v>7.0000000000000007E-2</c:v>
                </c:pt>
                <c:pt idx="29">
                  <c:v>7.0000000000000007E-2</c:v>
                </c:pt>
                <c:pt idx="30">
                  <c:v>7.0000000000000007E-2</c:v>
                </c:pt>
                <c:pt idx="31">
                  <c:v>7.2499999999999995E-2</c:v>
                </c:pt>
                <c:pt idx="32">
                  <c:v>7.7499999999999999E-2</c:v>
                </c:pt>
                <c:pt idx="33">
                  <c:v>8.7499999999999994E-2</c:v>
                </c:pt>
                <c:pt idx="34">
                  <c:v>9.7500000000000003E-2</c:v>
                </c:pt>
                <c:pt idx="35">
                  <c:v>0.1</c:v>
                </c:pt>
                <c:pt idx="36">
                  <c:v>0.1</c:v>
                </c:pt>
                <c:pt idx="37">
                  <c:v>0.1</c:v>
                </c:pt>
                <c:pt idx="38">
                  <c:v>0.10249999999999999</c:v>
                </c:pt>
                <c:pt idx="39">
                  <c:v>0.10249999999999999</c:v>
                </c:pt>
                <c:pt idx="40">
                  <c:v>0.10249999999999999</c:v>
                </c:pt>
                <c:pt idx="41">
                  <c:v>0.10249999999999999</c:v>
                </c:pt>
                <c:pt idx="42">
                  <c:v>0.1</c:v>
                </c:pt>
                <c:pt idx="43">
                  <c:v>0.1</c:v>
                </c:pt>
                <c:pt idx="44">
                  <c:v>0.1</c:v>
                </c:pt>
                <c:pt idx="45">
                  <c:v>0.1</c:v>
                </c:pt>
                <c:pt idx="46">
                  <c:v>0.10249999999999999</c:v>
                </c:pt>
                <c:pt idx="47">
                  <c:v>0.10249999999999999</c:v>
                </c:pt>
                <c:pt idx="48">
                  <c:v>0.10249999999999999</c:v>
                </c:pt>
                <c:pt idx="49">
                  <c:v>0.10249999999999999</c:v>
                </c:pt>
                <c:pt idx="50">
                  <c:v>0.105</c:v>
                </c:pt>
                <c:pt idx="51">
                  <c:v>0.105</c:v>
                </c:pt>
                <c:pt idx="52">
                  <c:v>0.105</c:v>
                </c:pt>
                <c:pt idx="53">
                  <c:v>0.105</c:v>
                </c:pt>
                <c:pt idx="54">
                  <c:v>0.105</c:v>
                </c:pt>
                <c:pt idx="55">
                  <c:v>0.105</c:v>
                </c:pt>
                <c:pt idx="56">
                  <c:v>0.105</c:v>
                </c:pt>
                <c:pt idx="57">
                  <c:v>0.105</c:v>
                </c:pt>
                <c:pt idx="58">
                  <c:v>0.10249999999999999</c:v>
                </c:pt>
                <c:pt idx="59">
                  <c:v>9.7500000000000003E-2</c:v>
                </c:pt>
                <c:pt idx="60">
                  <c:v>9.5000000000000001E-2</c:v>
                </c:pt>
                <c:pt idx="61">
                  <c:v>9.5000000000000001E-2</c:v>
                </c:pt>
                <c:pt idx="62">
                  <c:v>9.2499999999999999E-2</c:v>
                </c:pt>
                <c:pt idx="63">
                  <c:v>9.2499999999999999E-2</c:v>
                </c:pt>
                <c:pt idx="64">
                  <c:v>9.2499999999999999E-2</c:v>
                </c:pt>
                <c:pt idx="65">
                  <c:v>9.2499999999999999E-2</c:v>
                </c:pt>
                <c:pt idx="66">
                  <c:v>9.2499999999999999E-2</c:v>
                </c:pt>
                <c:pt idx="67">
                  <c:v>9.2499999999999999E-2</c:v>
                </c:pt>
                <c:pt idx="68">
                  <c:v>0.09</c:v>
                </c:pt>
                <c:pt idx="69">
                  <c:v>0.09</c:v>
                </c:pt>
                <c:pt idx="70">
                  <c:v>0.09</c:v>
                </c:pt>
                <c:pt idx="71">
                  <c:v>0.09</c:v>
                </c:pt>
                <c:pt idx="72">
                  <c:v>0.09</c:v>
                </c:pt>
                <c:pt idx="73">
                  <c:v>0.09</c:v>
                </c:pt>
                <c:pt idx="74">
                  <c:v>8.5000000000000006E-2</c:v>
                </c:pt>
                <c:pt idx="75">
                  <c:v>8.5000000000000006E-2</c:v>
                </c:pt>
                <c:pt idx="76">
                  <c:v>8.5000000000000006E-2</c:v>
                </c:pt>
                <c:pt idx="77">
                  <c:v>8.5000000000000006E-2</c:v>
                </c:pt>
                <c:pt idx="78">
                  <c:v>8.5000000000000006E-2</c:v>
                </c:pt>
                <c:pt idx="79">
                  <c:v>8.5000000000000006E-2</c:v>
                </c:pt>
                <c:pt idx="80">
                  <c:v>8.5000000000000006E-2</c:v>
                </c:pt>
                <c:pt idx="81">
                  <c:v>8.5000000000000006E-2</c:v>
                </c:pt>
                <c:pt idx="82">
                  <c:v>8.5000000000000006E-2</c:v>
                </c:pt>
                <c:pt idx="83">
                  <c:v>8.5000000000000006E-2</c:v>
                </c:pt>
                <c:pt idx="84">
                  <c:v>8.5000000000000006E-2</c:v>
                </c:pt>
                <c:pt idx="85">
                  <c:v>8.5000000000000006E-2</c:v>
                </c:pt>
                <c:pt idx="86">
                  <c:v>8.5000000000000006E-2</c:v>
                </c:pt>
                <c:pt idx="87">
                  <c:v>8.5000000000000006E-2</c:v>
                </c:pt>
                <c:pt idx="88">
                  <c:v>8.5000000000000006E-2</c:v>
                </c:pt>
                <c:pt idx="89">
                  <c:v>8.5000000000000006E-2</c:v>
                </c:pt>
                <c:pt idx="90">
                  <c:v>8.5000000000000006E-2</c:v>
                </c:pt>
                <c:pt idx="91">
                  <c:v>8.5000000000000006E-2</c:v>
                </c:pt>
                <c:pt idx="92">
                  <c:v>0.09</c:v>
                </c:pt>
                <c:pt idx="93">
                  <c:v>0.09</c:v>
                </c:pt>
                <c:pt idx="94">
                  <c:v>0.09</c:v>
                </c:pt>
                <c:pt idx="95">
                  <c:v>0.09</c:v>
                </c:pt>
                <c:pt idx="96">
                  <c:v>0.09</c:v>
                </c:pt>
                <c:pt idx="97">
                  <c:v>0.09</c:v>
                </c:pt>
                <c:pt idx="98">
                  <c:v>0.09</c:v>
                </c:pt>
                <c:pt idx="99">
                  <c:v>0.09</c:v>
                </c:pt>
                <c:pt idx="100">
                  <c:v>0.09</c:v>
                </c:pt>
                <c:pt idx="101">
                  <c:v>0.09</c:v>
                </c:pt>
                <c:pt idx="102">
                  <c:v>0.09</c:v>
                </c:pt>
                <c:pt idx="103">
                  <c:v>0.09</c:v>
                </c:pt>
                <c:pt idx="104">
                  <c:v>0.09</c:v>
                </c:pt>
                <c:pt idx="105">
                  <c:v>0.09</c:v>
                </c:pt>
                <c:pt idx="106">
                  <c:v>0.09</c:v>
                </c:pt>
                <c:pt idx="107">
                  <c:v>0.09</c:v>
                </c:pt>
                <c:pt idx="108">
                  <c:v>0.09</c:v>
                </c:pt>
                <c:pt idx="109">
                  <c:v>0.09</c:v>
                </c:pt>
                <c:pt idx="110">
                  <c:v>0.09</c:v>
                </c:pt>
                <c:pt idx="111">
                  <c:v>0.09</c:v>
                </c:pt>
                <c:pt idx="112">
                  <c:v>9.5000000000000001E-2</c:v>
                </c:pt>
                <c:pt idx="113">
                  <c:v>9.5000000000000001E-2</c:v>
                </c:pt>
                <c:pt idx="114">
                  <c:v>0.1</c:v>
                </c:pt>
                <c:pt idx="115">
                  <c:v>0.1</c:v>
                </c:pt>
                <c:pt idx="116">
                  <c:v>0.1</c:v>
                </c:pt>
                <c:pt idx="117">
                  <c:v>0.1</c:v>
                </c:pt>
                <c:pt idx="118">
                  <c:v>0.1</c:v>
                </c:pt>
                <c:pt idx="119">
                  <c:v>0.1</c:v>
                </c:pt>
                <c:pt idx="120">
                  <c:v>0.105</c:v>
                </c:pt>
                <c:pt idx="121">
                  <c:v>0.105</c:v>
                </c:pt>
                <c:pt idx="122">
                  <c:v>0.105</c:v>
                </c:pt>
                <c:pt idx="123">
                  <c:v>0.105</c:v>
                </c:pt>
                <c:pt idx="124">
                  <c:v>0.105</c:v>
                </c:pt>
                <c:pt idx="125">
                  <c:v>0.105</c:v>
                </c:pt>
                <c:pt idx="126">
                  <c:v>0.105</c:v>
                </c:pt>
                <c:pt idx="127">
                  <c:v>0.11</c:v>
                </c:pt>
                <c:pt idx="128">
                  <c:v>0.11</c:v>
                </c:pt>
                <c:pt idx="129">
                  <c:v>0.11</c:v>
                </c:pt>
                <c:pt idx="130">
                  <c:v>0.13</c:v>
                </c:pt>
                <c:pt idx="131">
                  <c:v>0.13</c:v>
                </c:pt>
                <c:pt idx="132">
                  <c:v>0.14000000000000001</c:v>
                </c:pt>
                <c:pt idx="133">
                  <c:v>0.15</c:v>
                </c:pt>
                <c:pt idx="134">
                  <c:v>0.15</c:v>
                </c:pt>
                <c:pt idx="135">
                  <c:v>0.155</c:v>
                </c:pt>
                <c:pt idx="136">
                  <c:v>0.155</c:v>
                </c:pt>
                <c:pt idx="137">
                  <c:v>0.155</c:v>
                </c:pt>
                <c:pt idx="138">
                  <c:v>0.155</c:v>
                </c:pt>
                <c:pt idx="139">
                  <c:v>0.155</c:v>
                </c:pt>
                <c:pt idx="140">
                  <c:v>0.155</c:v>
                </c:pt>
                <c:pt idx="141">
                  <c:v>0.15</c:v>
                </c:pt>
                <c:pt idx="142">
                  <c:v>0.15</c:v>
                </c:pt>
                <c:pt idx="143">
                  <c:v>0.14499999999999999</c:v>
                </c:pt>
                <c:pt idx="144">
                  <c:v>0.14499999999999999</c:v>
                </c:pt>
                <c:pt idx="145">
                  <c:v>0.14499999999999999</c:v>
                </c:pt>
                <c:pt idx="146">
                  <c:v>0.14499999999999999</c:v>
                </c:pt>
                <c:pt idx="147">
                  <c:v>0.14000000000000001</c:v>
                </c:pt>
                <c:pt idx="148">
                  <c:v>0.14000000000000001</c:v>
                </c:pt>
                <c:pt idx="149">
                  <c:v>0.13500000000000001</c:v>
                </c:pt>
                <c:pt idx="150">
                  <c:v>0.13500000000000001</c:v>
                </c:pt>
                <c:pt idx="151">
                  <c:v>0.13</c:v>
                </c:pt>
                <c:pt idx="152">
                  <c:v>0.13</c:v>
                </c:pt>
                <c:pt idx="153">
                  <c:v>0.125</c:v>
                </c:pt>
                <c:pt idx="154">
                  <c:v>0.125</c:v>
                </c:pt>
                <c:pt idx="155">
                  <c:v>0.125</c:v>
                </c:pt>
                <c:pt idx="156">
                  <c:v>0.125</c:v>
                </c:pt>
                <c:pt idx="157">
                  <c:v>0.125</c:v>
                </c:pt>
                <c:pt idx="158">
                  <c:v>0.125</c:v>
                </c:pt>
                <c:pt idx="159">
                  <c:v>0.12</c:v>
                </c:pt>
                <c:pt idx="160">
                  <c:v>0.12</c:v>
                </c:pt>
                <c:pt idx="161">
                  <c:v>0.115</c:v>
                </c:pt>
                <c:pt idx="162">
                  <c:v>0.115</c:v>
                </c:pt>
                <c:pt idx="163">
                  <c:v>0.11</c:v>
                </c:pt>
                <c:pt idx="164">
                  <c:v>0.11</c:v>
                </c:pt>
                <c:pt idx="165">
                  <c:v>0.105</c:v>
                </c:pt>
                <c:pt idx="166">
                  <c:v>0.105</c:v>
                </c:pt>
                <c:pt idx="167">
                  <c:v>0.105</c:v>
                </c:pt>
                <c:pt idx="168">
                  <c:v>0.105</c:v>
                </c:pt>
                <c:pt idx="169">
                  <c:v>0.105</c:v>
                </c:pt>
                <c:pt idx="170">
                  <c:v>0.105</c:v>
                </c:pt>
                <c:pt idx="171">
                  <c:v>0.105</c:v>
                </c:pt>
                <c:pt idx="172">
                  <c:v>0.105</c:v>
                </c:pt>
                <c:pt idx="173">
                  <c:v>0.105</c:v>
                </c:pt>
                <c:pt idx="174">
                  <c:v>0.105</c:v>
                </c:pt>
                <c:pt idx="175">
                  <c:v>0.105</c:v>
                </c:pt>
                <c:pt idx="176">
                  <c:v>0.105</c:v>
                </c:pt>
                <c:pt idx="177">
                  <c:v>0.105</c:v>
                </c:pt>
                <c:pt idx="178">
                  <c:v>0.105</c:v>
                </c:pt>
                <c:pt idx="179">
                  <c:v>0.11</c:v>
                </c:pt>
                <c:pt idx="180">
                  <c:v>0.11</c:v>
                </c:pt>
                <c:pt idx="181">
                  <c:v>0.11</c:v>
                </c:pt>
                <c:pt idx="182">
                  <c:v>0.11</c:v>
                </c:pt>
                <c:pt idx="183">
                  <c:v>0.11</c:v>
                </c:pt>
                <c:pt idx="184">
                  <c:v>0.11</c:v>
                </c:pt>
                <c:pt idx="185">
                  <c:v>0.11</c:v>
                </c:pt>
                <c:pt idx="186">
                  <c:v>0.11</c:v>
                </c:pt>
                <c:pt idx="187">
                  <c:v>0.115</c:v>
                </c:pt>
                <c:pt idx="188">
                  <c:v>0.115</c:v>
                </c:pt>
                <c:pt idx="189">
                  <c:v>0.115</c:v>
                </c:pt>
                <c:pt idx="190">
                  <c:v>0.115</c:v>
                </c:pt>
                <c:pt idx="191">
                  <c:v>0.115</c:v>
                </c:pt>
                <c:pt idx="192">
                  <c:v>0.115</c:v>
                </c:pt>
                <c:pt idx="193">
                  <c:v>0.115</c:v>
                </c:pt>
                <c:pt idx="194">
                  <c:v>0.115</c:v>
                </c:pt>
                <c:pt idx="195">
                  <c:v>0.12</c:v>
                </c:pt>
                <c:pt idx="196">
                  <c:v>0.12</c:v>
                </c:pt>
                <c:pt idx="197">
                  <c:v>0.13500000000000001</c:v>
                </c:pt>
                <c:pt idx="198">
                  <c:v>0.14499999999999999</c:v>
                </c:pt>
                <c:pt idx="199">
                  <c:v>0.155</c:v>
                </c:pt>
                <c:pt idx="200">
                  <c:v>0.155</c:v>
                </c:pt>
                <c:pt idx="201">
                  <c:v>0.17</c:v>
                </c:pt>
                <c:pt idx="202">
                  <c:v>0.17</c:v>
                </c:pt>
                <c:pt idx="203">
                  <c:v>0.17</c:v>
                </c:pt>
                <c:pt idx="204">
                  <c:v>0.17</c:v>
                </c:pt>
                <c:pt idx="205">
                  <c:v>0.17</c:v>
                </c:pt>
                <c:pt idx="206">
                  <c:v>0.17</c:v>
                </c:pt>
                <c:pt idx="207">
                  <c:v>0.17</c:v>
                </c:pt>
                <c:pt idx="208">
                  <c:v>0.17</c:v>
                </c:pt>
                <c:pt idx="209">
                  <c:v>0.17</c:v>
                </c:pt>
                <c:pt idx="210">
                  <c:v>0.16</c:v>
                </c:pt>
                <c:pt idx="211">
                  <c:v>0.16</c:v>
                </c:pt>
                <c:pt idx="212">
                  <c:v>0.16</c:v>
                </c:pt>
                <c:pt idx="213">
                  <c:v>0.15</c:v>
                </c:pt>
                <c:pt idx="214">
                  <c:v>0.15</c:v>
                </c:pt>
                <c:pt idx="215">
                  <c:v>0.15</c:v>
                </c:pt>
                <c:pt idx="216">
                  <c:v>0.14000000000000001</c:v>
                </c:pt>
                <c:pt idx="217">
                  <c:v>0.14000000000000001</c:v>
                </c:pt>
                <c:pt idx="218">
                  <c:v>0.13</c:v>
                </c:pt>
                <c:pt idx="219">
                  <c:v>0.13</c:v>
                </c:pt>
                <c:pt idx="220">
                  <c:v>0.13</c:v>
                </c:pt>
                <c:pt idx="221">
                  <c:v>0.13</c:v>
                </c:pt>
                <c:pt idx="222">
                  <c:v>0.13500000000000001</c:v>
                </c:pt>
                <c:pt idx="223">
                  <c:v>0.13500000000000001</c:v>
                </c:pt>
                <c:pt idx="224">
                  <c:v>0.13750000000000001</c:v>
                </c:pt>
                <c:pt idx="225">
                  <c:v>0.14499999999999999</c:v>
                </c:pt>
                <c:pt idx="226">
                  <c:v>0.14499999999999999</c:v>
                </c:pt>
                <c:pt idx="227">
                  <c:v>0.14499999999999999</c:v>
                </c:pt>
                <c:pt idx="228">
                  <c:v>0.14499999999999999</c:v>
                </c:pt>
                <c:pt idx="229">
                  <c:v>0.14499999999999999</c:v>
                </c:pt>
                <c:pt idx="230">
                  <c:v>0.14499999999999999</c:v>
                </c:pt>
                <c:pt idx="231">
                  <c:v>0.14499999999999999</c:v>
                </c:pt>
                <c:pt idx="232">
                  <c:v>0.14499999999999999</c:v>
                </c:pt>
                <c:pt idx="233">
                  <c:v>0.14499999999999999</c:v>
                </c:pt>
                <c:pt idx="234">
                  <c:v>0.14499999999999999</c:v>
                </c:pt>
                <c:pt idx="235">
                  <c:v>0.14499999999999999</c:v>
                </c:pt>
                <c:pt idx="236">
                  <c:v>0.14499999999999999</c:v>
                </c:pt>
                <c:pt idx="237">
                  <c:v>0.14499999999999999</c:v>
                </c:pt>
                <c:pt idx="238">
                  <c:v>0.14499999999999999</c:v>
                </c:pt>
                <c:pt idx="239">
                  <c:v>0.14499999999999999</c:v>
                </c:pt>
                <c:pt idx="240">
                  <c:v>0.14499999999999999</c:v>
                </c:pt>
                <c:pt idx="241">
                  <c:v>0.14499999999999999</c:v>
                </c:pt>
                <c:pt idx="242">
                  <c:v>0.155</c:v>
                </c:pt>
                <c:pt idx="243">
                  <c:v>0.155</c:v>
                </c:pt>
                <c:pt idx="244">
                  <c:v>0.155</c:v>
                </c:pt>
                <c:pt idx="245">
                  <c:v>0.16500000000000001</c:v>
                </c:pt>
                <c:pt idx="246">
                  <c:v>0.16500000000000001</c:v>
                </c:pt>
                <c:pt idx="247">
                  <c:v>0.17499999999999999</c:v>
                </c:pt>
                <c:pt idx="248">
                  <c:v>0.18</c:v>
                </c:pt>
                <c:pt idx="249">
                  <c:v>0.19</c:v>
                </c:pt>
                <c:pt idx="250">
                  <c:v>0.19</c:v>
                </c:pt>
                <c:pt idx="251">
                  <c:v>0.2</c:v>
                </c:pt>
                <c:pt idx="252">
                  <c:v>0.21</c:v>
                </c:pt>
                <c:pt idx="253">
                  <c:v>0.22</c:v>
                </c:pt>
                <c:pt idx="254">
                  <c:v>0.23</c:v>
                </c:pt>
                <c:pt idx="255">
                  <c:v>0.23499999999999999</c:v>
                </c:pt>
                <c:pt idx="256">
                  <c:v>0.245</c:v>
                </c:pt>
                <c:pt idx="257">
                  <c:v>0.255</c:v>
                </c:pt>
                <c:pt idx="258">
                  <c:v>0.255</c:v>
                </c:pt>
                <c:pt idx="259">
                  <c:v>0.24</c:v>
                </c:pt>
                <c:pt idx="260">
                  <c:v>0.2225</c:v>
                </c:pt>
                <c:pt idx="261">
                  <c:v>0.1825</c:v>
                </c:pt>
                <c:pt idx="262">
                  <c:v>0.1825</c:v>
                </c:pt>
                <c:pt idx="263">
                  <c:v>0.1825</c:v>
                </c:pt>
                <c:pt idx="264">
                  <c:v>0.1925</c:v>
                </c:pt>
                <c:pt idx="265">
                  <c:v>0.1925</c:v>
                </c:pt>
                <c:pt idx="266">
                  <c:v>0.1925</c:v>
                </c:pt>
                <c:pt idx="267">
                  <c:v>0.1925</c:v>
                </c:pt>
                <c:pt idx="268">
                  <c:v>0.1925</c:v>
                </c:pt>
                <c:pt idx="269">
                  <c:v>0.20250000000000001</c:v>
                </c:pt>
                <c:pt idx="270">
                  <c:v>0.20250000000000001</c:v>
                </c:pt>
                <c:pt idx="271">
                  <c:v>0.20250000000000001</c:v>
                </c:pt>
                <c:pt idx="272">
                  <c:v>0.20250000000000001</c:v>
                </c:pt>
                <c:pt idx="273">
                  <c:v>0.20250000000000001</c:v>
                </c:pt>
                <c:pt idx="274">
                  <c:v>0.20250000000000001</c:v>
                </c:pt>
                <c:pt idx="275">
                  <c:v>0.20250000000000001</c:v>
                </c:pt>
                <c:pt idx="276">
                  <c:v>0.20250000000000001</c:v>
                </c:pt>
                <c:pt idx="277">
                  <c:v>0.20250000000000001</c:v>
                </c:pt>
                <c:pt idx="278">
                  <c:v>0.20250000000000001</c:v>
                </c:pt>
                <c:pt idx="279">
                  <c:v>0.20250000000000001</c:v>
                </c:pt>
                <c:pt idx="280">
                  <c:v>0.1925</c:v>
                </c:pt>
                <c:pt idx="281">
                  <c:v>0.19500000000000001</c:v>
                </c:pt>
                <c:pt idx="282">
                  <c:v>0.19500000000000001</c:v>
                </c:pt>
                <c:pt idx="283">
                  <c:v>0.19500000000000001</c:v>
                </c:pt>
                <c:pt idx="284">
                  <c:v>0.20499999999999999</c:v>
                </c:pt>
                <c:pt idx="285">
                  <c:v>0.20499999999999999</c:v>
                </c:pt>
                <c:pt idx="286">
                  <c:v>0.19500000000000001</c:v>
                </c:pt>
                <c:pt idx="287">
                  <c:v>0.185</c:v>
                </c:pt>
                <c:pt idx="288">
                  <c:v>0.185</c:v>
                </c:pt>
                <c:pt idx="289">
                  <c:v>0.185</c:v>
                </c:pt>
                <c:pt idx="290">
                  <c:v>0.185</c:v>
                </c:pt>
                <c:pt idx="291">
                  <c:v>0.185</c:v>
                </c:pt>
                <c:pt idx="292">
                  <c:v>0.185</c:v>
                </c:pt>
                <c:pt idx="293">
                  <c:v>0.185</c:v>
                </c:pt>
                <c:pt idx="294">
                  <c:v>0.185</c:v>
                </c:pt>
                <c:pt idx="295">
                  <c:v>0.185</c:v>
                </c:pt>
                <c:pt idx="296">
                  <c:v>0.17499999999999999</c:v>
                </c:pt>
                <c:pt idx="297">
                  <c:v>0.17499999999999999</c:v>
                </c:pt>
                <c:pt idx="298">
                  <c:v>0.17499999999999999</c:v>
                </c:pt>
                <c:pt idx="299">
                  <c:v>0.17499999999999999</c:v>
                </c:pt>
                <c:pt idx="300">
                  <c:v>0.17499999999999999</c:v>
                </c:pt>
                <c:pt idx="301">
                  <c:v>0.16250000000000001</c:v>
                </c:pt>
                <c:pt idx="302">
                  <c:v>0.16250000000000001</c:v>
                </c:pt>
                <c:pt idx="303">
                  <c:v>0.16250000000000001</c:v>
                </c:pt>
                <c:pt idx="304">
                  <c:v>0.16250000000000001</c:v>
                </c:pt>
                <c:pt idx="305">
                  <c:v>0.16250000000000001</c:v>
                </c:pt>
                <c:pt idx="306">
                  <c:v>0.1525</c:v>
                </c:pt>
                <c:pt idx="307">
                  <c:v>0.1525</c:v>
                </c:pt>
                <c:pt idx="308">
                  <c:v>0.1525</c:v>
                </c:pt>
                <c:pt idx="309">
                  <c:v>0.1525</c:v>
                </c:pt>
                <c:pt idx="310">
                  <c:v>0.1525</c:v>
                </c:pt>
                <c:pt idx="311">
                  <c:v>0.1525</c:v>
                </c:pt>
                <c:pt idx="312">
                  <c:v>0.1525</c:v>
                </c:pt>
                <c:pt idx="313">
                  <c:v>0.1525</c:v>
                </c:pt>
                <c:pt idx="314">
                  <c:v>0.1525</c:v>
                </c:pt>
                <c:pt idx="315">
                  <c:v>0.1525</c:v>
                </c:pt>
                <c:pt idx="316">
                  <c:v>0.16250000000000001</c:v>
                </c:pt>
                <c:pt idx="317">
                  <c:v>0.16250000000000001</c:v>
                </c:pt>
                <c:pt idx="318">
                  <c:v>0.16250000000000001</c:v>
                </c:pt>
                <c:pt idx="319">
                  <c:v>0.16250000000000001</c:v>
                </c:pt>
                <c:pt idx="320">
                  <c:v>0.16250000000000001</c:v>
                </c:pt>
                <c:pt idx="321">
                  <c:v>0.16250000000000001</c:v>
                </c:pt>
                <c:pt idx="322">
                  <c:v>0.16250000000000001</c:v>
                </c:pt>
                <c:pt idx="323">
                  <c:v>0.16250000000000001</c:v>
                </c:pt>
                <c:pt idx="324">
                  <c:v>0.16250000000000001</c:v>
                </c:pt>
                <c:pt idx="325">
                  <c:v>0.17249999999999999</c:v>
                </c:pt>
                <c:pt idx="326">
                  <c:v>0.17249999999999999</c:v>
                </c:pt>
                <c:pt idx="327">
                  <c:v>0.17249999999999999</c:v>
                </c:pt>
                <c:pt idx="328">
                  <c:v>0.1825</c:v>
                </c:pt>
                <c:pt idx="329">
                  <c:v>0.1825</c:v>
                </c:pt>
                <c:pt idx="330">
                  <c:v>0.1825</c:v>
                </c:pt>
                <c:pt idx="331">
                  <c:v>0.1825</c:v>
                </c:pt>
                <c:pt idx="332">
                  <c:v>0.1925</c:v>
                </c:pt>
                <c:pt idx="333">
                  <c:v>0.1925</c:v>
                </c:pt>
                <c:pt idx="334">
                  <c:v>0.1925</c:v>
                </c:pt>
                <c:pt idx="335">
                  <c:v>0.20250000000000001</c:v>
                </c:pt>
                <c:pt idx="336">
                  <c:v>0.20250000000000001</c:v>
                </c:pt>
                <c:pt idx="337">
                  <c:v>0.20250000000000001</c:v>
                </c:pt>
                <c:pt idx="338">
                  <c:v>0.20250000000000001</c:v>
                </c:pt>
                <c:pt idx="339">
                  <c:v>0.20250000000000001</c:v>
                </c:pt>
                <c:pt idx="340">
                  <c:v>0.20250000000000001</c:v>
                </c:pt>
                <c:pt idx="341">
                  <c:v>0.2</c:v>
                </c:pt>
                <c:pt idx="342">
                  <c:v>0.2</c:v>
                </c:pt>
                <c:pt idx="343">
                  <c:v>0.2</c:v>
                </c:pt>
                <c:pt idx="344">
                  <c:v>0.2</c:v>
                </c:pt>
                <c:pt idx="345">
                  <c:v>0.2</c:v>
                </c:pt>
                <c:pt idx="346">
                  <c:v>0.2</c:v>
                </c:pt>
                <c:pt idx="347">
                  <c:v>0.21</c:v>
                </c:pt>
                <c:pt idx="348">
                  <c:v>0.21</c:v>
                </c:pt>
                <c:pt idx="349">
                  <c:v>0.21</c:v>
                </c:pt>
                <c:pt idx="350">
                  <c:v>0.21</c:v>
                </c:pt>
                <c:pt idx="351">
                  <c:v>0.21</c:v>
                </c:pt>
                <c:pt idx="352">
                  <c:v>0.21</c:v>
                </c:pt>
                <c:pt idx="353">
                  <c:v>0.21</c:v>
                </c:pt>
                <c:pt idx="354">
                  <c:v>0.21</c:v>
                </c:pt>
                <c:pt idx="355">
                  <c:v>0.21</c:v>
                </c:pt>
                <c:pt idx="356">
                  <c:v>0.21</c:v>
                </c:pt>
                <c:pt idx="357">
                  <c:v>0.21</c:v>
                </c:pt>
                <c:pt idx="358">
                  <c:v>0.21</c:v>
                </c:pt>
                <c:pt idx="359">
                  <c:v>0.21</c:v>
                </c:pt>
                <c:pt idx="360">
                  <c:v>0.21</c:v>
                </c:pt>
                <c:pt idx="361">
                  <c:v>0.21</c:v>
                </c:pt>
                <c:pt idx="362">
                  <c:v>0.21</c:v>
                </c:pt>
                <c:pt idx="363">
                  <c:v>0.21</c:v>
                </c:pt>
                <c:pt idx="364">
                  <c:v>0.21</c:v>
                </c:pt>
                <c:pt idx="365">
                  <c:v>0.2</c:v>
                </c:pt>
                <c:pt idx="366">
                  <c:v>0.2</c:v>
                </c:pt>
                <c:pt idx="367">
                  <c:v>0.2</c:v>
                </c:pt>
                <c:pt idx="368">
                  <c:v>0.2</c:v>
                </c:pt>
                <c:pt idx="369">
                  <c:v>0.2</c:v>
                </c:pt>
                <c:pt idx="370">
                  <c:v>0.19</c:v>
                </c:pt>
                <c:pt idx="371">
                  <c:v>0.19</c:v>
                </c:pt>
                <c:pt idx="372">
                  <c:v>0.19</c:v>
                </c:pt>
                <c:pt idx="373">
                  <c:v>0.18</c:v>
                </c:pt>
                <c:pt idx="374">
                  <c:v>0.18</c:v>
                </c:pt>
                <c:pt idx="375">
                  <c:v>0.18</c:v>
                </c:pt>
                <c:pt idx="376">
                  <c:v>0.16</c:v>
                </c:pt>
                <c:pt idx="377">
                  <c:v>0.16</c:v>
                </c:pt>
                <c:pt idx="378">
                  <c:v>0.16</c:v>
                </c:pt>
                <c:pt idx="379">
                  <c:v>0.16</c:v>
                </c:pt>
                <c:pt idx="380">
                  <c:v>0.15</c:v>
                </c:pt>
                <c:pt idx="381">
                  <c:v>0.15</c:v>
                </c:pt>
                <c:pt idx="382">
                  <c:v>0.14000000000000001</c:v>
                </c:pt>
                <c:pt idx="383">
                  <c:v>0.14000000000000001</c:v>
                </c:pt>
                <c:pt idx="384">
                  <c:v>0.13</c:v>
                </c:pt>
                <c:pt idx="385">
                  <c:v>0.13</c:v>
                </c:pt>
                <c:pt idx="386">
                  <c:v>0.125</c:v>
                </c:pt>
                <c:pt idx="387">
                  <c:v>0.125</c:v>
                </c:pt>
                <c:pt idx="388">
                  <c:v>0.125</c:v>
                </c:pt>
                <c:pt idx="389">
                  <c:v>0.125</c:v>
                </c:pt>
                <c:pt idx="390">
                  <c:v>0.125</c:v>
                </c:pt>
                <c:pt idx="391">
                  <c:v>0.125</c:v>
                </c:pt>
                <c:pt idx="392">
                  <c:v>0.125</c:v>
                </c:pt>
                <c:pt idx="393">
                  <c:v>0.125</c:v>
                </c:pt>
                <c:pt idx="394">
                  <c:v>0.125</c:v>
                </c:pt>
                <c:pt idx="395">
                  <c:v>0.125</c:v>
                </c:pt>
                <c:pt idx="396">
                  <c:v>0.125</c:v>
                </c:pt>
                <c:pt idx="397">
                  <c:v>0.125</c:v>
                </c:pt>
                <c:pt idx="398">
                  <c:v>0.12</c:v>
                </c:pt>
                <c:pt idx="399">
                  <c:v>0.13500000000000001</c:v>
                </c:pt>
                <c:pt idx="400">
                  <c:v>0.13500000000000001</c:v>
                </c:pt>
                <c:pt idx="401">
                  <c:v>0.13500000000000001</c:v>
                </c:pt>
                <c:pt idx="402">
                  <c:v>0.14000000000000001</c:v>
                </c:pt>
                <c:pt idx="403">
                  <c:v>0.14499999999999999</c:v>
                </c:pt>
                <c:pt idx="404">
                  <c:v>0.14499999999999999</c:v>
                </c:pt>
                <c:pt idx="405">
                  <c:v>0.14499999999999999</c:v>
                </c:pt>
                <c:pt idx="406">
                  <c:v>0.155</c:v>
                </c:pt>
                <c:pt idx="407">
                  <c:v>0.155</c:v>
                </c:pt>
                <c:pt idx="408">
                  <c:v>0.155</c:v>
                </c:pt>
                <c:pt idx="409">
                  <c:v>0.155</c:v>
                </c:pt>
                <c:pt idx="410">
                  <c:v>0.16500000000000001</c:v>
                </c:pt>
                <c:pt idx="411">
                  <c:v>0.16500000000000001</c:v>
                </c:pt>
                <c:pt idx="412">
                  <c:v>0.185</c:v>
                </c:pt>
                <c:pt idx="413">
                  <c:v>0.19500000000000001</c:v>
                </c:pt>
                <c:pt idx="414">
                  <c:v>0.21</c:v>
                </c:pt>
                <c:pt idx="415">
                  <c:v>0.21</c:v>
                </c:pt>
                <c:pt idx="416">
                  <c:v>0.22</c:v>
                </c:pt>
                <c:pt idx="417">
                  <c:v>0.23</c:v>
                </c:pt>
                <c:pt idx="418">
                  <c:v>0.25</c:v>
                </c:pt>
                <c:pt idx="419">
                  <c:v>0.25</c:v>
                </c:pt>
                <c:pt idx="420">
                  <c:v>0.25</c:v>
                </c:pt>
                <c:pt idx="421">
                  <c:v>0.25</c:v>
                </c:pt>
                <c:pt idx="422">
                  <c:v>0.24</c:v>
                </c:pt>
                <c:pt idx="423">
                  <c:v>0.23</c:v>
                </c:pt>
                <c:pt idx="424">
                  <c:v>0.25</c:v>
                </c:pt>
                <c:pt idx="425">
                  <c:v>0.25</c:v>
                </c:pt>
                <c:pt idx="426">
                  <c:v>0.25</c:v>
                </c:pt>
                <c:pt idx="427">
                  <c:v>0.22</c:v>
                </c:pt>
                <c:pt idx="428">
                  <c:v>0.21</c:v>
                </c:pt>
                <c:pt idx="429">
                  <c:v>0.21</c:v>
                </c:pt>
                <c:pt idx="430">
                  <c:v>0.21</c:v>
                </c:pt>
                <c:pt idx="431">
                  <c:v>0.21</c:v>
                </c:pt>
                <c:pt idx="432">
                  <c:v>0.2</c:v>
                </c:pt>
                <c:pt idx="433">
                  <c:v>0.2</c:v>
                </c:pt>
                <c:pt idx="434">
                  <c:v>0.2</c:v>
                </c:pt>
                <c:pt idx="435">
                  <c:v>0.19</c:v>
                </c:pt>
                <c:pt idx="436">
                  <c:v>0.18</c:v>
                </c:pt>
                <c:pt idx="437">
                  <c:v>0.18</c:v>
                </c:pt>
                <c:pt idx="438">
                  <c:v>0.18</c:v>
                </c:pt>
                <c:pt idx="439">
                  <c:v>0.16</c:v>
                </c:pt>
                <c:pt idx="440">
                  <c:v>0.16</c:v>
                </c:pt>
                <c:pt idx="441">
                  <c:v>0.14000000000000001</c:v>
                </c:pt>
                <c:pt idx="442">
                  <c:v>0.14000000000000001</c:v>
                </c:pt>
                <c:pt idx="443">
                  <c:v>0.14000000000000001</c:v>
                </c:pt>
                <c:pt idx="444">
                  <c:v>0.16</c:v>
                </c:pt>
                <c:pt idx="445">
                  <c:v>0.17</c:v>
                </c:pt>
                <c:pt idx="446">
                  <c:v>0.18</c:v>
                </c:pt>
                <c:pt idx="447">
                  <c:v>0.18</c:v>
                </c:pt>
                <c:pt idx="448">
                  <c:v>0.2</c:v>
                </c:pt>
                <c:pt idx="449">
                  <c:v>0.2</c:v>
                </c:pt>
                <c:pt idx="450">
                  <c:v>0.2</c:v>
                </c:pt>
                <c:pt idx="451">
                  <c:v>0.2</c:v>
                </c:pt>
                <c:pt idx="452">
                  <c:v>0.2</c:v>
                </c:pt>
                <c:pt idx="453">
                  <c:v>0.2</c:v>
                </c:pt>
                <c:pt idx="454">
                  <c:v>0.2</c:v>
                </c:pt>
                <c:pt idx="455">
                  <c:v>0.2</c:v>
                </c:pt>
                <c:pt idx="456">
                  <c:v>0.19</c:v>
                </c:pt>
                <c:pt idx="457">
                  <c:v>0.17</c:v>
                </c:pt>
                <c:pt idx="458">
                  <c:v>0.17</c:v>
                </c:pt>
                <c:pt idx="459">
                  <c:v>0.16</c:v>
                </c:pt>
                <c:pt idx="460">
                  <c:v>0.16</c:v>
                </c:pt>
                <c:pt idx="461">
                  <c:v>0.16</c:v>
                </c:pt>
                <c:pt idx="462">
                  <c:v>0.16</c:v>
                </c:pt>
                <c:pt idx="463">
                  <c:v>0.16</c:v>
                </c:pt>
                <c:pt idx="464">
                  <c:v>0.14000000000000001</c:v>
                </c:pt>
                <c:pt idx="465">
                  <c:v>0.13</c:v>
                </c:pt>
                <c:pt idx="466">
                  <c:v>0.115</c:v>
                </c:pt>
                <c:pt idx="467">
                  <c:v>0.115</c:v>
                </c:pt>
                <c:pt idx="468">
                  <c:v>0.11</c:v>
                </c:pt>
                <c:pt idx="469">
                  <c:v>0.1</c:v>
                </c:pt>
                <c:pt idx="470">
                  <c:v>9.5000000000000001E-2</c:v>
                </c:pt>
                <c:pt idx="471">
                  <c:v>9.5000000000000001E-2</c:v>
                </c:pt>
                <c:pt idx="472">
                  <c:v>9.5000000000000001E-2</c:v>
                </c:pt>
                <c:pt idx="473">
                  <c:v>9.5000000000000001E-2</c:v>
                </c:pt>
                <c:pt idx="474">
                  <c:v>9.5000000000000001E-2</c:v>
                </c:pt>
                <c:pt idx="475">
                  <c:v>9.5000000000000001E-2</c:v>
                </c:pt>
                <c:pt idx="476">
                  <c:v>9.5000000000000001E-2</c:v>
                </c:pt>
                <c:pt idx="477">
                  <c:v>9.5000000000000001E-2</c:v>
                </c:pt>
                <c:pt idx="478">
                  <c:v>9.5000000000000001E-2</c:v>
                </c:pt>
                <c:pt idx="479">
                  <c:v>9.5000000000000001E-2</c:v>
                </c:pt>
                <c:pt idx="480">
                  <c:v>9.5000000000000001E-2</c:v>
                </c:pt>
                <c:pt idx="481">
                  <c:v>9.5000000000000001E-2</c:v>
                </c:pt>
                <c:pt idx="482">
                  <c:v>9.5000000000000001E-2</c:v>
                </c:pt>
                <c:pt idx="483">
                  <c:v>9.5000000000000001E-2</c:v>
                </c:pt>
                <c:pt idx="484">
                  <c:v>9.5000000000000001E-2</c:v>
                </c:pt>
                <c:pt idx="485">
                  <c:v>9.5000000000000001E-2</c:v>
                </c:pt>
                <c:pt idx="486">
                  <c:v>9.5000000000000001E-2</c:v>
                </c:pt>
                <c:pt idx="487">
                  <c:v>0.1</c:v>
                </c:pt>
                <c:pt idx="488">
                  <c:v>0.1</c:v>
                </c:pt>
                <c:pt idx="489">
                  <c:v>0.1</c:v>
                </c:pt>
                <c:pt idx="490">
                  <c:v>0.1</c:v>
                </c:pt>
                <c:pt idx="491">
                  <c:v>0.1</c:v>
                </c:pt>
                <c:pt idx="492">
                  <c:v>0.11</c:v>
                </c:pt>
                <c:pt idx="493">
                  <c:v>0.115</c:v>
                </c:pt>
                <c:pt idx="494">
                  <c:v>0.115</c:v>
                </c:pt>
                <c:pt idx="495">
                  <c:v>0.115</c:v>
                </c:pt>
                <c:pt idx="496">
                  <c:v>0.115</c:v>
                </c:pt>
                <c:pt idx="497">
                  <c:v>0.115</c:v>
                </c:pt>
                <c:pt idx="498">
                  <c:v>0.12</c:v>
                </c:pt>
                <c:pt idx="499">
                  <c:v>0.125</c:v>
                </c:pt>
                <c:pt idx="500">
                  <c:v>0.125</c:v>
                </c:pt>
                <c:pt idx="501">
                  <c:v>0.125</c:v>
                </c:pt>
                <c:pt idx="502">
                  <c:v>0.125</c:v>
                </c:pt>
                <c:pt idx="503">
                  <c:v>0.125</c:v>
                </c:pt>
                <c:pt idx="504">
                  <c:v>0.125</c:v>
                </c:pt>
                <c:pt idx="505">
                  <c:v>0.125</c:v>
                </c:pt>
                <c:pt idx="506">
                  <c:v>0.125</c:v>
                </c:pt>
                <c:pt idx="507">
                  <c:v>0.125</c:v>
                </c:pt>
                <c:pt idx="508">
                  <c:v>0.125</c:v>
                </c:pt>
                <c:pt idx="509">
                  <c:v>0.125</c:v>
                </c:pt>
                <c:pt idx="510">
                  <c:v>0.125</c:v>
                </c:pt>
                <c:pt idx="511">
                  <c:v>0.125</c:v>
                </c:pt>
                <c:pt idx="512">
                  <c:v>0.125</c:v>
                </c:pt>
                <c:pt idx="513">
                  <c:v>0.125</c:v>
                </c:pt>
                <c:pt idx="514">
                  <c:v>0.125</c:v>
                </c:pt>
                <c:pt idx="515">
                  <c:v>0.125</c:v>
                </c:pt>
                <c:pt idx="516">
                  <c:v>0.125</c:v>
                </c:pt>
                <c:pt idx="517">
                  <c:v>0.125</c:v>
                </c:pt>
                <c:pt idx="518">
                  <c:v>0.125</c:v>
                </c:pt>
                <c:pt idx="519">
                  <c:v>0.125</c:v>
                </c:pt>
                <c:pt idx="520">
                  <c:v>0.125</c:v>
                </c:pt>
                <c:pt idx="521">
                  <c:v>0.125</c:v>
                </c:pt>
                <c:pt idx="522">
                  <c:v>0.125</c:v>
                </c:pt>
                <c:pt idx="523">
                  <c:v>0.125</c:v>
                </c:pt>
                <c:pt idx="524">
                  <c:v>0.125</c:v>
                </c:pt>
                <c:pt idx="525">
                  <c:v>0.12</c:v>
                </c:pt>
                <c:pt idx="526">
                  <c:v>0.12</c:v>
                </c:pt>
                <c:pt idx="527">
                  <c:v>0.12</c:v>
                </c:pt>
                <c:pt idx="528">
                  <c:v>0.12</c:v>
                </c:pt>
                <c:pt idx="529">
                  <c:v>0.12</c:v>
                </c:pt>
                <c:pt idx="530">
                  <c:v>0.12</c:v>
                </c:pt>
                <c:pt idx="531">
                  <c:v>0.12</c:v>
                </c:pt>
                <c:pt idx="532">
                  <c:v>0.12</c:v>
                </c:pt>
                <c:pt idx="533">
                  <c:v>0.115</c:v>
                </c:pt>
                <c:pt idx="534">
                  <c:v>0.115</c:v>
                </c:pt>
                <c:pt idx="535">
                  <c:v>0.11</c:v>
                </c:pt>
                <c:pt idx="536">
                  <c:v>0.12</c:v>
                </c:pt>
                <c:pt idx="537">
                  <c:v>0.12</c:v>
                </c:pt>
                <c:pt idx="538">
                  <c:v>0.12</c:v>
                </c:pt>
                <c:pt idx="539">
                  <c:v>0.12</c:v>
                </c:pt>
                <c:pt idx="540">
                  <c:v>0.12</c:v>
                </c:pt>
                <c:pt idx="541">
                  <c:v>0.12</c:v>
                </c:pt>
                <c:pt idx="542">
                  <c:v>0.12</c:v>
                </c:pt>
                <c:pt idx="543">
                  <c:v>0.12</c:v>
                </c:pt>
                <c:pt idx="544">
                  <c:v>0.12</c:v>
                </c:pt>
                <c:pt idx="545">
                  <c:v>0.11</c:v>
                </c:pt>
                <c:pt idx="546">
                  <c:v>0.11</c:v>
                </c:pt>
                <c:pt idx="547">
                  <c:v>0.1</c:v>
                </c:pt>
                <c:pt idx="548">
                  <c:v>0.1</c:v>
                </c:pt>
                <c:pt idx="549">
                  <c:v>0.1</c:v>
                </c:pt>
                <c:pt idx="550">
                  <c:v>0.09</c:v>
                </c:pt>
                <c:pt idx="551">
                  <c:v>0.09</c:v>
                </c:pt>
                <c:pt idx="552">
                  <c:v>0.09</c:v>
                </c:pt>
                <c:pt idx="553">
                  <c:v>0.08</c:v>
                </c:pt>
                <c:pt idx="554">
                  <c:v>0.08</c:v>
                </c:pt>
                <c:pt idx="555">
                  <c:v>0.08</c:v>
                </c:pt>
                <c:pt idx="556">
                  <c:v>7.4999999999999997E-2</c:v>
                </c:pt>
                <c:pt idx="557">
                  <c:v>7.4999999999999997E-2</c:v>
                </c:pt>
                <c:pt idx="558">
                  <c:v>7.4999999999999997E-2</c:v>
                </c:pt>
                <c:pt idx="559">
                  <c:v>7.4999999999999997E-2</c:v>
                </c:pt>
                <c:pt idx="560">
                  <c:v>0.08</c:v>
                </c:pt>
                <c:pt idx="561">
                  <c:v>0.08</c:v>
                </c:pt>
                <c:pt idx="562">
                  <c:v>0.08</c:v>
                </c:pt>
                <c:pt idx="563">
                  <c:v>8.5000000000000006E-2</c:v>
                </c:pt>
                <c:pt idx="564">
                  <c:v>8.5000000000000006E-2</c:v>
                </c:pt>
                <c:pt idx="565">
                  <c:v>8.5000000000000006E-2</c:v>
                </c:pt>
                <c:pt idx="566">
                  <c:v>8.5000000000000006E-2</c:v>
                </c:pt>
                <c:pt idx="567">
                  <c:v>8.5000000000000006E-2</c:v>
                </c:pt>
                <c:pt idx="568">
                  <c:v>8.5000000000000006E-2</c:v>
                </c:pt>
                <c:pt idx="569">
                  <c:v>8.5000000000000006E-2</c:v>
                </c:pt>
                <c:pt idx="570">
                  <c:v>8.5000000000000006E-2</c:v>
                </c:pt>
                <c:pt idx="571">
                  <c:v>0.09</c:v>
                </c:pt>
                <c:pt idx="572">
                  <c:v>0.09</c:v>
                </c:pt>
                <c:pt idx="573">
                  <c:v>0.09</c:v>
                </c:pt>
                <c:pt idx="574">
                  <c:v>0.09</c:v>
                </c:pt>
                <c:pt idx="575">
                  <c:v>0.09</c:v>
                </c:pt>
                <c:pt idx="576">
                  <c:v>0.09</c:v>
                </c:pt>
                <c:pt idx="577">
                  <c:v>0.09</c:v>
                </c:pt>
                <c:pt idx="578">
                  <c:v>0.09</c:v>
                </c:pt>
                <c:pt idx="579">
                  <c:v>0.09</c:v>
                </c:pt>
                <c:pt idx="580">
                  <c:v>0.09</c:v>
                </c:pt>
                <c:pt idx="581">
                  <c:v>0.09</c:v>
                </c:pt>
                <c:pt idx="582">
                  <c:v>0.09</c:v>
                </c:pt>
                <c:pt idx="583">
                  <c:v>0.09</c:v>
                </c:pt>
                <c:pt idx="584">
                  <c:v>0.09</c:v>
                </c:pt>
                <c:pt idx="585">
                  <c:v>0.09</c:v>
                </c:pt>
                <c:pt idx="586">
                  <c:v>0.09</c:v>
                </c:pt>
                <c:pt idx="587">
                  <c:v>8.5000000000000006E-2</c:v>
                </c:pt>
                <c:pt idx="588">
                  <c:v>8.5000000000000006E-2</c:v>
                </c:pt>
                <c:pt idx="589">
                  <c:v>8.5000000000000006E-2</c:v>
                </c:pt>
                <c:pt idx="590">
                  <c:v>8.5000000000000006E-2</c:v>
                </c:pt>
                <c:pt idx="591">
                  <c:v>8.5000000000000006E-2</c:v>
                </c:pt>
                <c:pt idx="592">
                  <c:v>8.5000000000000006E-2</c:v>
                </c:pt>
                <c:pt idx="593">
                  <c:v>8.5000000000000006E-2</c:v>
                </c:pt>
                <c:pt idx="594">
                  <c:v>0.08</c:v>
                </c:pt>
                <c:pt idx="595">
                  <c:v>0.08</c:v>
                </c:pt>
                <c:pt idx="596">
                  <c:v>0.08</c:v>
                </c:pt>
                <c:pt idx="597">
                  <c:v>0.08</c:v>
                </c:pt>
                <c:pt idx="598">
                  <c:v>0.08</c:v>
                </c:pt>
                <c:pt idx="599">
                  <c:v>0.08</c:v>
                </c:pt>
                <c:pt idx="600">
                  <c:v>0.08</c:v>
                </c:pt>
                <c:pt idx="601">
                  <c:v>0.08</c:v>
                </c:pt>
                <c:pt idx="602">
                  <c:v>0.08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EDDF-4745-8522-A9B8236AD2A7}"/>
            </c:ext>
          </c:extLst>
        </c:ser>
        <c:ser>
          <c:idx val="1"/>
          <c:order val="1"/>
          <c:spPr>
            <a:ln w="190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Sheet1!$E$2:$E$604</c:f>
              <c:numCache>
                <c:formatCode>General</c:formatCode>
                <c:ptCount val="603"/>
                <c:pt idx="0">
                  <c:v>2025</c:v>
                </c:pt>
                <c:pt idx="1">
                  <c:v>2025</c:v>
                </c:pt>
                <c:pt idx="2">
                  <c:v>2024</c:v>
                </c:pt>
                <c:pt idx="3">
                  <c:v>2024</c:v>
                </c:pt>
                <c:pt idx="4">
                  <c:v>2024</c:v>
                </c:pt>
                <c:pt idx="5">
                  <c:v>2024</c:v>
                </c:pt>
                <c:pt idx="6">
                  <c:v>2024</c:v>
                </c:pt>
                <c:pt idx="7">
                  <c:v>2024</c:v>
                </c:pt>
                <c:pt idx="8">
                  <c:v>2023</c:v>
                </c:pt>
                <c:pt idx="9">
                  <c:v>2023</c:v>
                </c:pt>
                <c:pt idx="10">
                  <c:v>2023</c:v>
                </c:pt>
                <c:pt idx="11">
                  <c:v>2023</c:v>
                </c:pt>
                <c:pt idx="12">
                  <c:v>2023</c:v>
                </c:pt>
                <c:pt idx="13">
                  <c:v>2023</c:v>
                </c:pt>
                <c:pt idx="14">
                  <c:v>2022</c:v>
                </c:pt>
                <c:pt idx="15">
                  <c:v>2022</c:v>
                </c:pt>
                <c:pt idx="16">
                  <c:v>2022</c:v>
                </c:pt>
                <c:pt idx="17">
                  <c:v>2022</c:v>
                </c:pt>
                <c:pt idx="18">
                  <c:v>2022</c:v>
                </c:pt>
                <c:pt idx="19">
                  <c:v>2022</c:v>
                </c:pt>
                <c:pt idx="20">
                  <c:v>2022</c:v>
                </c:pt>
                <c:pt idx="21">
                  <c:v>2022</c:v>
                </c:pt>
                <c:pt idx="22">
                  <c:v>2021</c:v>
                </c:pt>
                <c:pt idx="23">
                  <c:v>2021</c:v>
                </c:pt>
                <c:pt idx="24">
                  <c:v>2021</c:v>
                </c:pt>
                <c:pt idx="25">
                  <c:v>2021</c:v>
                </c:pt>
                <c:pt idx="26">
                  <c:v>2021</c:v>
                </c:pt>
                <c:pt idx="27">
                  <c:v>2021</c:v>
                </c:pt>
                <c:pt idx="28">
                  <c:v>2020</c:v>
                </c:pt>
                <c:pt idx="29">
                  <c:v>2020</c:v>
                </c:pt>
                <c:pt idx="30">
                  <c:v>2020</c:v>
                </c:pt>
                <c:pt idx="31">
                  <c:v>2020</c:v>
                </c:pt>
                <c:pt idx="32">
                  <c:v>2020</c:v>
                </c:pt>
                <c:pt idx="33">
                  <c:v>2020</c:v>
                </c:pt>
                <c:pt idx="34">
                  <c:v>2020</c:v>
                </c:pt>
                <c:pt idx="35">
                  <c:v>2019</c:v>
                </c:pt>
                <c:pt idx="36">
                  <c:v>2019</c:v>
                </c:pt>
                <c:pt idx="37">
                  <c:v>2019</c:v>
                </c:pt>
                <c:pt idx="38">
                  <c:v>2019</c:v>
                </c:pt>
                <c:pt idx="39">
                  <c:v>2019</c:v>
                </c:pt>
                <c:pt idx="40">
                  <c:v>2019</c:v>
                </c:pt>
                <c:pt idx="41">
                  <c:v>2018</c:v>
                </c:pt>
                <c:pt idx="42">
                  <c:v>2018</c:v>
                </c:pt>
                <c:pt idx="43">
                  <c:v>2018</c:v>
                </c:pt>
                <c:pt idx="44">
                  <c:v>2018</c:v>
                </c:pt>
                <c:pt idx="45">
                  <c:v>2018</c:v>
                </c:pt>
                <c:pt idx="46">
                  <c:v>2018</c:v>
                </c:pt>
                <c:pt idx="47">
                  <c:v>2017</c:v>
                </c:pt>
                <c:pt idx="48">
                  <c:v>2017</c:v>
                </c:pt>
                <c:pt idx="49">
                  <c:v>2017</c:v>
                </c:pt>
                <c:pt idx="50">
                  <c:v>2017</c:v>
                </c:pt>
                <c:pt idx="51">
                  <c:v>2017</c:v>
                </c:pt>
                <c:pt idx="52">
                  <c:v>2017</c:v>
                </c:pt>
                <c:pt idx="53">
                  <c:v>2016</c:v>
                </c:pt>
                <c:pt idx="54">
                  <c:v>2016</c:v>
                </c:pt>
                <c:pt idx="55">
                  <c:v>2016</c:v>
                </c:pt>
                <c:pt idx="56">
                  <c:v>2016</c:v>
                </c:pt>
                <c:pt idx="57">
                  <c:v>2016</c:v>
                </c:pt>
                <c:pt idx="58">
                  <c:v>2016</c:v>
                </c:pt>
                <c:pt idx="59">
                  <c:v>2015</c:v>
                </c:pt>
                <c:pt idx="60">
                  <c:v>2015</c:v>
                </c:pt>
                <c:pt idx="61">
                  <c:v>2015</c:v>
                </c:pt>
                <c:pt idx="62">
                  <c:v>2015</c:v>
                </c:pt>
                <c:pt idx="63">
                  <c:v>2015</c:v>
                </c:pt>
                <c:pt idx="64">
                  <c:v>2015</c:v>
                </c:pt>
                <c:pt idx="65">
                  <c:v>2014</c:v>
                </c:pt>
                <c:pt idx="66">
                  <c:v>2014</c:v>
                </c:pt>
                <c:pt idx="67">
                  <c:v>2014</c:v>
                </c:pt>
                <c:pt idx="68">
                  <c:v>2014</c:v>
                </c:pt>
                <c:pt idx="69">
                  <c:v>2014</c:v>
                </c:pt>
                <c:pt idx="70">
                  <c:v>2014</c:v>
                </c:pt>
                <c:pt idx="71">
                  <c:v>2014</c:v>
                </c:pt>
                <c:pt idx="72">
                  <c:v>2014</c:v>
                </c:pt>
                <c:pt idx="73">
                  <c:v>2014</c:v>
                </c:pt>
                <c:pt idx="74">
                  <c:v>2014</c:v>
                </c:pt>
                <c:pt idx="75">
                  <c:v>2013</c:v>
                </c:pt>
                <c:pt idx="76">
                  <c:v>2013</c:v>
                </c:pt>
                <c:pt idx="77">
                  <c:v>2013</c:v>
                </c:pt>
                <c:pt idx="78">
                  <c:v>2013</c:v>
                </c:pt>
                <c:pt idx="79">
                  <c:v>2013</c:v>
                </c:pt>
                <c:pt idx="80">
                  <c:v>2013</c:v>
                </c:pt>
                <c:pt idx="81">
                  <c:v>2013</c:v>
                </c:pt>
                <c:pt idx="82">
                  <c:v>2013</c:v>
                </c:pt>
                <c:pt idx="83">
                  <c:v>2013</c:v>
                </c:pt>
                <c:pt idx="84">
                  <c:v>2013</c:v>
                </c:pt>
                <c:pt idx="85">
                  <c:v>2013</c:v>
                </c:pt>
                <c:pt idx="86">
                  <c:v>2013</c:v>
                </c:pt>
                <c:pt idx="87">
                  <c:v>2012</c:v>
                </c:pt>
                <c:pt idx="88">
                  <c:v>2012</c:v>
                </c:pt>
                <c:pt idx="89">
                  <c:v>2012</c:v>
                </c:pt>
                <c:pt idx="90">
                  <c:v>2012</c:v>
                </c:pt>
                <c:pt idx="91">
                  <c:v>2012</c:v>
                </c:pt>
                <c:pt idx="92">
                  <c:v>2012</c:v>
                </c:pt>
                <c:pt idx="93">
                  <c:v>2012</c:v>
                </c:pt>
                <c:pt idx="94">
                  <c:v>2012</c:v>
                </c:pt>
                <c:pt idx="95">
                  <c:v>2012</c:v>
                </c:pt>
                <c:pt idx="96">
                  <c:v>2012</c:v>
                </c:pt>
                <c:pt idx="97">
                  <c:v>2012</c:v>
                </c:pt>
                <c:pt idx="98">
                  <c:v>2012</c:v>
                </c:pt>
                <c:pt idx="99">
                  <c:v>2011</c:v>
                </c:pt>
                <c:pt idx="100">
                  <c:v>2011</c:v>
                </c:pt>
                <c:pt idx="101">
                  <c:v>2011</c:v>
                </c:pt>
                <c:pt idx="102">
                  <c:v>2011</c:v>
                </c:pt>
                <c:pt idx="103">
                  <c:v>2011</c:v>
                </c:pt>
                <c:pt idx="104">
                  <c:v>2011</c:v>
                </c:pt>
                <c:pt idx="105">
                  <c:v>2011</c:v>
                </c:pt>
                <c:pt idx="106">
                  <c:v>2011</c:v>
                </c:pt>
                <c:pt idx="107">
                  <c:v>2011</c:v>
                </c:pt>
                <c:pt idx="108">
                  <c:v>2011</c:v>
                </c:pt>
                <c:pt idx="109">
                  <c:v>2011</c:v>
                </c:pt>
                <c:pt idx="110">
                  <c:v>2011</c:v>
                </c:pt>
                <c:pt idx="111">
                  <c:v>2010</c:v>
                </c:pt>
                <c:pt idx="112">
                  <c:v>2010</c:v>
                </c:pt>
                <c:pt idx="113">
                  <c:v>2010</c:v>
                </c:pt>
                <c:pt idx="114">
                  <c:v>2010</c:v>
                </c:pt>
                <c:pt idx="115">
                  <c:v>2010</c:v>
                </c:pt>
                <c:pt idx="116">
                  <c:v>2010</c:v>
                </c:pt>
                <c:pt idx="117">
                  <c:v>2010</c:v>
                </c:pt>
                <c:pt idx="118">
                  <c:v>2010</c:v>
                </c:pt>
                <c:pt idx="119">
                  <c:v>2010</c:v>
                </c:pt>
                <c:pt idx="120">
                  <c:v>2010</c:v>
                </c:pt>
                <c:pt idx="121">
                  <c:v>2010</c:v>
                </c:pt>
                <c:pt idx="122">
                  <c:v>2010</c:v>
                </c:pt>
                <c:pt idx="123">
                  <c:v>2009</c:v>
                </c:pt>
                <c:pt idx="124">
                  <c:v>2009</c:v>
                </c:pt>
                <c:pt idx="125">
                  <c:v>2009</c:v>
                </c:pt>
                <c:pt idx="126">
                  <c:v>2009</c:v>
                </c:pt>
                <c:pt idx="127">
                  <c:v>2009</c:v>
                </c:pt>
                <c:pt idx="128">
                  <c:v>2009</c:v>
                </c:pt>
                <c:pt idx="129">
                  <c:v>2009</c:v>
                </c:pt>
                <c:pt idx="130">
                  <c:v>2009</c:v>
                </c:pt>
                <c:pt idx="131">
                  <c:v>2009</c:v>
                </c:pt>
                <c:pt idx="132">
                  <c:v>2009</c:v>
                </c:pt>
                <c:pt idx="133">
                  <c:v>2009</c:v>
                </c:pt>
                <c:pt idx="134">
                  <c:v>2009</c:v>
                </c:pt>
                <c:pt idx="135">
                  <c:v>2008</c:v>
                </c:pt>
                <c:pt idx="136">
                  <c:v>2008</c:v>
                </c:pt>
                <c:pt idx="137">
                  <c:v>2008</c:v>
                </c:pt>
                <c:pt idx="138">
                  <c:v>2008</c:v>
                </c:pt>
                <c:pt idx="139">
                  <c:v>2008</c:v>
                </c:pt>
                <c:pt idx="140">
                  <c:v>2008</c:v>
                </c:pt>
                <c:pt idx="141">
                  <c:v>2008</c:v>
                </c:pt>
                <c:pt idx="142">
                  <c:v>2008</c:v>
                </c:pt>
                <c:pt idx="143">
                  <c:v>2008</c:v>
                </c:pt>
                <c:pt idx="144">
                  <c:v>2008</c:v>
                </c:pt>
                <c:pt idx="145">
                  <c:v>2008</c:v>
                </c:pt>
                <c:pt idx="146">
                  <c:v>2008</c:v>
                </c:pt>
                <c:pt idx="147">
                  <c:v>2007</c:v>
                </c:pt>
                <c:pt idx="148">
                  <c:v>2007</c:v>
                </c:pt>
                <c:pt idx="149">
                  <c:v>2007</c:v>
                </c:pt>
                <c:pt idx="150">
                  <c:v>2007</c:v>
                </c:pt>
                <c:pt idx="151">
                  <c:v>2007</c:v>
                </c:pt>
                <c:pt idx="152">
                  <c:v>2007</c:v>
                </c:pt>
                <c:pt idx="153">
                  <c:v>2007</c:v>
                </c:pt>
                <c:pt idx="154">
                  <c:v>2007</c:v>
                </c:pt>
                <c:pt idx="155">
                  <c:v>2007</c:v>
                </c:pt>
                <c:pt idx="156">
                  <c:v>2007</c:v>
                </c:pt>
                <c:pt idx="157">
                  <c:v>2007</c:v>
                </c:pt>
                <c:pt idx="158">
                  <c:v>2007</c:v>
                </c:pt>
                <c:pt idx="159">
                  <c:v>2006</c:v>
                </c:pt>
                <c:pt idx="160">
                  <c:v>2006</c:v>
                </c:pt>
                <c:pt idx="161">
                  <c:v>2006</c:v>
                </c:pt>
                <c:pt idx="162">
                  <c:v>2006</c:v>
                </c:pt>
                <c:pt idx="163">
                  <c:v>2006</c:v>
                </c:pt>
                <c:pt idx="164">
                  <c:v>2006</c:v>
                </c:pt>
                <c:pt idx="165">
                  <c:v>2006</c:v>
                </c:pt>
                <c:pt idx="166">
                  <c:v>2006</c:v>
                </c:pt>
                <c:pt idx="167">
                  <c:v>2006</c:v>
                </c:pt>
                <c:pt idx="168">
                  <c:v>2006</c:v>
                </c:pt>
                <c:pt idx="169">
                  <c:v>2006</c:v>
                </c:pt>
                <c:pt idx="170">
                  <c:v>2006</c:v>
                </c:pt>
                <c:pt idx="171">
                  <c:v>2005</c:v>
                </c:pt>
                <c:pt idx="172">
                  <c:v>2005</c:v>
                </c:pt>
                <c:pt idx="173">
                  <c:v>2005</c:v>
                </c:pt>
                <c:pt idx="174">
                  <c:v>2005</c:v>
                </c:pt>
                <c:pt idx="175">
                  <c:v>2005</c:v>
                </c:pt>
                <c:pt idx="176">
                  <c:v>2005</c:v>
                </c:pt>
                <c:pt idx="177">
                  <c:v>2005</c:v>
                </c:pt>
                <c:pt idx="178">
                  <c:v>2005</c:v>
                </c:pt>
                <c:pt idx="179">
                  <c:v>2005</c:v>
                </c:pt>
                <c:pt idx="180">
                  <c:v>2005</c:v>
                </c:pt>
                <c:pt idx="181">
                  <c:v>2005</c:v>
                </c:pt>
                <c:pt idx="182">
                  <c:v>2005</c:v>
                </c:pt>
                <c:pt idx="183">
                  <c:v>2004</c:v>
                </c:pt>
                <c:pt idx="184">
                  <c:v>2004</c:v>
                </c:pt>
                <c:pt idx="185">
                  <c:v>2004</c:v>
                </c:pt>
                <c:pt idx="186">
                  <c:v>2004</c:v>
                </c:pt>
                <c:pt idx="187">
                  <c:v>2004</c:v>
                </c:pt>
                <c:pt idx="188">
                  <c:v>2004</c:v>
                </c:pt>
                <c:pt idx="189">
                  <c:v>2004</c:v>
                </c:pt>
                <c:pt idx="190">
                  <c:v>2004</c:v>
                </c:pt>
                <c:pt idx="191">
                  <c:v>2004</c:v>
                </c:pt>
                <c:pt idx="192">
                  <c:v>2004</c:v>
                </c:pt>
                <c:pt idx="193">
                  <c:v>2004</c:v>
                </c:pt>
                <c:pt idx="194">
                  <c:v>2004</c:v>
                </c:pt>
                <c:pt idx="195">
                  <c:v>2003</c:v>
                </c:pt>
                <c:pt idx="196">
                  <c:v>2003</c:v>
                </c:pt>
                <c:pt idx="197">
                  <c:v>2003</c:v>
                </c:pt>
                <c:pt idx="198">
                  <c:v>2003</c:v>
                </c:pt>
                <c:pt idx="199">
                  <c:v>2003</c:v>
                </c:pt>
                <c:pt idx="200">
                  <c:v>2003</c:v>
                </c:pt>
                <c:pt idx="201">
                  <c:v>2003</c:v>
                </c:pt>
                <c:pt idx="202">
                  <c:v>2003</c:v>
                </c:pt>
                <c:pt idx="203">
                  <c:v>2003</c:v>
                </c:pt>
                <c:pt idx="204">
                  <c:v>2003</c:v>
                </c:pt>
                <c:pt idx="205">
                  <c:v>2003</c:v>
                </c:pt>
                <c:pt idx="206">
                  <c:v>2003</c:v>
                </c:pt>
                <c:pt idx="207">
                  <c:v>2002</c:v>
                </c:pt>
                <c:pt idx="208">
                  <c:v>2002</c:v>
                </c:pt>
                <c:pt idx="209">
                  <c:v>2002</c:v>
                </c:pt>
                <c:pt idx="210">
                  <c:v>2002</c:v>
                </c:pt>
                <c:pt idx="211">
                  <c:v>2002</c:v>
                </c:pt>
                <c:pt idx="212">
                  <c:v>2002</c:v>
                </c:pt>
                <c:pt idx="213">
                  <c:v>2002</c:v>
                </c:pt>
                <c:pt idx="214">
                  <c:v>2002</c:v>
                </c:pt>
                <c:pt idx="215">
                  <c:v>2002</c:v>
                </c:pt>
                <c:pt idx="216">
                  <c:v>2002</c:v>
                </c:pt>
                <c:pt idx="217">
                  <c:v>2002</c:v>
                </c:pt>
                <c:pt idx="218">
                  <c:v>2002</c:v>
                </c:pt>
                <c:pt idx="219">
                  <c:v>2001</c:v>
                </c:pt>
                <c:pt idx="220">
                  <c:v>2001</c:v>
                </c:pt>
                <c:pt idx="221">
                  <c:v>2001</c:v>
                </c:pt>
                <c:pt idx="222">
                  <c:v>2001</c:v>
                </c:pt>
                <c:pt idx="223">
                  <c:v>2001</c:v>
                </c:pt>
                <c:pt idx="224">
                  <c:v>2001</c:v>
                </c:pt>
                <c:pt idx="225">
                  <c:v>2001</c:v>
                </c:pt>
                <c:pt idx="226">
                  <c:v>2001</c:v>
                </c:pt>
                <c:pt idx="227">
                  <c:v>2001</c:v>
                </c:pt>
                <c:pt idx="228">
                  <c:v>2001</c:v>
                </c:pt>
                <c:pt idx="229">
                  <c:v>2001</c:v>
                </c:pt>
                <c:pt idx="230">
                  <c:v>2001</c:v>
                </c:pt>
                <c:pt idx="231">
                  <c:v>2000</c:v>
                </c:pt>
                <c:pt idx="232">
                  <c:v>2000</c:v>
                </c:pt>
                <c:pt idx="233">
                  <c:v>2000</c:v>
                </c:pt>
                <c:pt idx="234">
                  <c:v>2000</c:v>
                </c:pt>
                <c:pt idx="235">
                  <c:v>2000</c:v>
                </c:pt>
                <c:pt idx="236">
                  <c:v>2000</c:v>
                </c:pt>
                <c:pt idx="237">
                  <c:v>2000</c:v>
                </c:pt>
                <c:pt idx="238">
                  <c:v>2000</c:v>
                </c:pt>
                <c:pt idx="239">
                  <c:v>2000</c:v>
                </c:pt>
                <c:pt idx="240">
                  <c:v>2000</c:v>
                </c:pt>
                <c:pt idx="241">
                  <c:v>2000</c:v>
                </c:pt>
                <c:pt idx="242">
                  <c:v>2000</c:v>
                </c:pt>
                <c:pt idx="243">
                  <c:v>1999</c:v>
                </c:pt>
                <c:pt idx="244">
                  <c:v>1999</c:v>
                </c:pt>
                <c:pt idx="245">
                  <c:v>1999</c:v>
                </c:pt>
                <c:pt idx="246">
                  <c:v>1999</c:v>
                </c:pt>
                <c:pt idx="247">
                  <c:v>1999</c:v>
                </c:pt>
                <c:pt idx="248">
                  <c:v>1999</c:v>
                </c:pt>
                <c:pt idx="249">
                  <c:v>1999</c:v>
                </c:pt>
                <c:pt idx="250">
                  <c:v>1999</c:v>
                </c:pt>
                <c:pt idx="251">
                  <c:v>1999</c:v>
                </c:pt>
                <c:pt idx="252">
                  <c:v>1999</c:v>
                </c:pt>
                <c:pt idx="253">
                  <c:v>1999</c:v>
                </c:pt>
                <c:pt idx="254">
                  <c:v>1999</c:v>
                </c:pt>
                <c:pt idx="255">
                  <c:v>1998</c:v>
                </c:pt>
                <c:pt idx="256">
                  <c:v>1998</c:v>
                </c:pt>
                <c:pt idx="257">
                  <c:v>1998</c:v>
                </c:pt>
                <c:pt idx="258">
                  <c:v>1998</c:v>
                </c:pt>
                <c:pt idx="259">
                  <c:v>1998</c:v>
                </c:pt>
                <c:pt idx="260">
                  <c:v>1998</c:v>
                </c:pt>
                <c:pt idx="261">
                  <c:v>1998</c:v>
                </c:pt>
                <c:pt idx="262">
                  <c:v>1998</c:v>
                </c:pt>
                <c:pt idx="263">
                  <c:v>1998</c:v>
                </c:pt>
                <c:pt idx="264">
                  <c:v>1998</c:v>
                </c:pt>
                <c:pt idx="265">
                  <c:v>1998</c:v>
                </c:pt>
                <c:pt idx="266">
                  <c:v>1998</c:v>
                </c:pt>
                <c:pt idx="267">
                  <c:v>1997</c:v>
                </c:pt>
                <c:pt idx="268">
                  <c:v>1997</c:v>
                </c:pt>
                <c:pt idx="269">
                  <c:v>1997</c:v>
                </c:pt>
                <c:pt idx="270">
                  <c:v>1997</c:v>
                </c:pt>
                <c:pt idx="271">
                  <c:v>1997</c:v>
                </c:pt>
                <c:pt idx="272">
                  <c:v>1997</c:v>
                </c:pt>
                <c:pt idx="273">
                  <c:v>1997</c:v>
                </c:pt>
                <c:pt idx="274">
                  <c:v>1997</c:v>
                </c:pt>
                <c:pt idx="275">
                  <c:v>1997</c:v>
                </c:pt>
                <c:pt idx="276">
                  <c:v>1997</c:v>
                </c:pt>
                <c:pt idx="277">
                  <c:v>1997</c:v>
                </c:pt>
                <c:pt idx="278">
                  <c:v>1997</c:v>
                </c:pt>
                <c:pt idx="279">
                  <c:v>1996</c:v>
                </c:pt>
                <c:pt idx="280">
                  <c:v>1996</c:v>
                </c:pt>
                <c:pt idx="281">
                  <c:v>1996</c:v>
                </c:pt>
                <c:pt idx="282">
                  <c:v>1996</c:v>
                </c:pt>
                <c:pt idx="283">
                  <c:v>1996</c:v>
                </c:pt>
                <c:pt idx="284">
                  <c:v>1996</c:v>
                </c:pt>
                <c:pt idx="285">
                  <c:v>1996</c:v>
                </c:pt>
                <c:pt idx="286">
                  <c:v>1996</c:v>
                </c:pt>
                <c:pt idx="287">
                  <c:v>1996</c:v>
                </c:pt>
                <c:pt idx="288">
                  <c:v>1996</c:v>
                </c:pt>
                <c:pt idx="289">
                  <c:v>1996</c:v>
                </c:pt>
                <c:pt idx="290">
                  <c:v>1996</c:v>
                </c:pt>
                <c:pt idx="291">
                  <c:v>1995</c:v>
                </c:pt>
                <c:pt idx="292">
                  <c:v>1995</c:v>
                </c:pt>
                <c:pt idx="293">
                  <c:v>1995</c:v>
                </c:pt>
                <c:pt idx="294">
                  <c:v>1995</c:v>
                </c:pt>
                <c:pt idx="295">
                  <c:v>1995</c:v>
                </c:pt>
                <c:pt idx="296">
                  <c:v>1995</c:v>
                </c:pt>
                <c:pt idx="297">
                  <c:v>1995</c:v>
                </c:pt>
                <c:pt idx="298">
                  <c:v>1995</c:v>
                </c:pt>
                <c:pt idx="299">
                  <c:v>1995</c:v>
                </c:pt>
                <c:pt idx="300">
                  <c:v>1995</c:v>
                </c:pt>
                <c:pt idx="301">
                  <c:v>1995</c:v>
                </c:pt>
                <c:pt idx="302">
                  <c:v>1995</c:v>
                </c:pt>
                <c:pt idx="303">
                  <c:v>1994</c:v>
                </c:pt>
                <c:pt idx="304">
                  <c:v>1994</c:v>
                </c:pt>
                <c:pt idx="305">
                  <c:v>1994</c:v>
                </c:pt>
                <c:pt idx="306">
                  <c:v>1994</c:v>
                </c:pt>
                <c:pt idx="307">
                  <c:v>1994</c:v>
                </c:pt>
                <c:pt idx="308">
                  <c:v>1994</c:v>
                </c:pt>
                <c:pt idx="309">
                  <c:v>1994</c:v>
                </c:pt>
                <c:pt idx="310">
                  <c:v>1994</c:v>
                </c:pt>
                <c:pt idx="311">
                  <c:v>1994</c:v>
                </c:pt>
                <c:pt idx="312">
                  <c:v>1994</c:v>
                </c:pt>
                <c:pt idx="313">
                  <c:v>1994</c:v>
                </c:pt>
                <c:pt idx="314">
                  <c:v>1994</c:v>
                </c:pt>
                <c:pt idx="315">
                  <c:v>1993</c:v>
                </c:pt>
                <c:pt idx="316">
                  <c:v>1993</c:v>
                </c:pt>
                <c:pt idx="317">
                  <c:v>1993</c:v>
                </c:pt>
                <c:pt idx="318">
                  <c:v>1993</c:v>
                </c:pt>
                <c:pt idx="319">
                  <c:v>1993</c:v>
                </c:pt>
                <c:pt idx="320">
                  <c:v>1993</c:v>
                </c:pt>
                <c:pt idx="321">
                  <c:v>1993</c:v>
                </c:pt>
                <c:pt idx="322">
                  <c:v>1993</c:v>
                </c:pt>
                <c:pt idx="323">
                  <c:v>1993</c:v>
                </c:pt>
                <c:pt idx="324">
                  <c:v>1993</c:v>
                </c:pt>
                <c:pt idx="325">
                  <c:v>1993</c:v>
                </c:pt>
                <c:pt idx="326">
                  <c:v>1993</c:v>
                </c:pt>
                <c:pt idx="327">
                  <c:v>1992</c:v>
                </c:pt>
                <c:pt idx="328">
                  <c:v>1992</c:v>
                </c:pt>
                <c:pt idx="329">
                  <c:v>1992</c:v>
                </c:pt>
                <c:pt idx="330">
                  <c:v>1992</c:v>
                </c:pt>
                <c:pt idx="331">
                  <c:v>1992</c:v>
                </c:pt>
                <c:pt idx="332">
                  <c:v>1992</c:v>
                </c:pt>
                <c:pt idx="333">
                  <c:v>1992</c:v>
                </c:pt>
                <c:pt idx="334">
                  <c:v>1992</c:v>
                </c:pt>
                <c:pt idx="335">
                  <c:v>1992</c:v>
                </c:pt>
                <c:pt idx="336">
                  <c:v>1992</c:v>
                </c:pt>
                <c:pt idx="337">
                  <c:v>1992</c:v>
                </c:pt>
                <c:pt idx="338">
                  <c:v>1992</c:v>
                </c:pt>
                <c:pt idx="339">
                  <c:v>1991</c:v>
                </c:pt>
                <c:pt idx="340">
                  <c:v>1991</c:v>
                </c:pt>
                <c:pt idx="341">
                  <c:v>1991</c:v>
                </c:pt>
                <c:pt idx="342">
                  <c:v>1991</c:v>
                </c:pt>
                <c:pt idx="343">
                  <c:v>1991</c:v>
                </c:pt>
                <c:pt idx="344">
                  <c:v>1991</c:v>
                </c:pt>
                <c:pt idx="345">
                  <c:v>1991</c:v>
                </c:pt>
                <c:pt idx="346">
                  <c:v>1991</c:v>
                </c:pt>
                <c:pt idx="347">
                  <c:v>1991</c:v>
                </c:pt>
                <c:pt idx="348">
                  <c:v>1991</c:v>
                </c:pt>
                <c:pt idx="349">
                  <c:v>1991</c:v>
                </c:pt>
                <c:pt idx="350">
                  <c:v>1991</c:v>
                </c:pt>
                <c:pt idx="351">
                  <c:v>1990</c:v>
                </c:pt>
                <c:pt idx="352">
                  <c:v>1990</c:v>
                </c:pt>
                <c:pt idx="353">
                  <c:v>1990</c:v>
                </c:pt>
                <c:pt idx="354">
                  <c:v>1990</c:v>
                </c:pt>
                <c:pt idx="355">
                  <c:v>1990</c:v>
                </c:pt>
                <c:pt idx="356">
                  <c:v>1990</c:v>
                </c:pt>
                <c:pt idx="357">
                  <c:v>1990</c:v>
                </c:pt>
                <c:pt idx="358">
                  <c:v>1990</c:v>
                </c:pt>
                <c:pt idx="359">
                  <c:v>1990</c:v>
                </c:pt>
                <c:pt idx="360">
                  <c:v>1990</c:v>
                </c:pt>
                <c:pt idx="361">
                  <c:v>1990</c:v>
                </c:pt>
                <c:pt idx="362">
                  <c:v>1990</c:v>
                </c:pt>
                <c:pt idx="363">
                  <c:v>1989</c:v>
                </c:pt>
                <c:pt idx="364">
                  <c:v>1989</c:v>
                </c:pt>
                <c:pt idx="365">
                  <c:v>1989</c:v>
                </c:pt>
                <c:pt idx="366">
                  <c:v>1989</c:v>
                </c:pt>
                <c:pt idx="367">
                  <c:v>1989</c:v>
                </c:pt>
                <c:pt idx="368">
                  <c:v>1989</c:v>
                </c:pt>
                <c:pt idx="369">
                  <c:v>1989</c:v>
                </c:pt>
                <c:pt idx="370">
                  <c:v>1989</c:v>
                </c:pt>
                <c:pt idx="371">
                  <c:v>1989</c:v>
                </c:pt>
                <c:pt idx="372">
                  <c:v>1989</c:v>
                </c:pt>
                <c:pt idx="373">
                  <c:v>1989</c:v>
                </c:pt>
                <c:pt idx="374">
                  <c:v>1989</c:v>
                </c:pt>
                <c:pt idx="375">
                  <c:v>1988</c:v>
                </c:pt>
                <c:pt idx="376">
                  <c:v>1988</c:v>
                </c:pt>
                <c:pt idx="377">
                  <c:v>1988</c:v>
                </c:pt>
                <c:pt idx="378">
                  <c:v>1988</c:v>
                </c:pt>
                <c:pt idx="379">
                  <c:v>1988</c:v>
                </c:pt>
                <c:pt idx="380">
                  <c:v>1988</c:v>
                </c:pt>
                <c:pt idx="381">
                  <c:v>1988</c:v>
                </c:pt>
                <c:pt idx="382">
                  <c:v>1988</c:v>
                </c:pt>
                <c:pt idx="383">
                  <c:v>1988</c:v>
                </c:pt>
                <c:pt idx="384">
                  <c:v>1988</c:v>
                </c:pt>
                <c:pt idx="385">
                  <c:v>1988</c:v>
                </c:pt>
                <c:pt idx="386">
                  <c:v>1988</c:v>
                </c:pt>
                <c:pt idx="387">
                  <c:v>1987</c:v>
                </c:pt>
                <c:pt idx="388">
                  <c:v>1987</c:v>
                </c:pt>
                <c:pt idx="389">
                  <c:v>1987</c:v>
                </c:pt>
                <c:pt idx="390">
                  <c:v>1987</c:v>
                </c:pt>
                <c:pt idx="391">
                  <c:v>1987</c:v>
                </c:pt>
                <c:pt idx="392">
                  <c:v>1987</c:v>
                </c:pt>
                <c:pt idx="393">
                  <c:v>1987</c:v>
                </c:pt>
                <c:pt idx="394">
                  <c:v>1987</c:v>
                </c:pt>
                <c:pt idx="395">
                  <c:v>1987</c:v>
                </c:pt>
                <c:pt idx="396">
                  <c:v>1987</c:v>
                </c:pt>
                <c:pt idx="397">
                  <c:v>1987</c:v>
                </c:pt>
                <c:pt idx="398">
                  <c:v>1987</c:v>
                </c:pt>
                <c:pt idx="399">
                  <c:v>1986</c:v>
                </c:pt>
                <c:pt idx="400">
                  <c:v>1986</c:v>
                </c:pt>
                <c:pt idx="401">
                  <c:v>1986</c:v>
                </c:pt>
                <c:pt idx="402">
                  <c:v>1986</c:v>
                </c:pt>
                <c:pt idx="403">
                  <c:v>1986</c:v>
                </c:pt>
                <c:pt idx="404">
                  <c:v>1986</c:v>
                </c:pt>
                <c:pt idx="405">
                  <c:v>1986</c:v>
                </c:pt>
                <c:pt idx="406">
                  <c:v>1986</c:v>
                </c:pt>
                <c:pt idx="407">
                  <c:v>1986</c:v>
                </c:pt>
                <c:pt idx="408">
                  <c:v>1986</c:v>
                </c:pt>
                <c:pt idx="409">
                  <c:v>1986</c:v>
                </c:pt>
                <c:pt idx="410">
                  <c:v>1986</c:v>
                </c:pt>
                <c:pt idx="411">
                  <c:v>1985</c:v>
                </c:pt>
                <c:pt idx="412">
                  <c:v>1985</c:v>
                </c:pt>
                <c:pt idx="413">
                  <c:v>1985</c:v>
                </c:pt>
                <c:pt idx="414">
                  <c:v>1985</c:v>
                </c:pt>
                <c:pt idx="415">
                  <c:v>1985</c:v>
                </c:pt>
                <c:pt idx="416">
                  <c:v>1985</c:v>
                </c:pt>
                <c:pt idx="417">
                  <c:v>1985</c:v>
                </c:pt>
                <c:pt idx="418">
                  <c:v>1985</c:v>
                </c:pt>
                <c:pt idx="419">
                  <c:v>1985</c:v>
                </c:pt>
                <c:pt idx="420">
                  <c:v>1985</c:v>
                </c:pt>
                <c:pt idx="421">
                  <c:v>1985</c:v>
                </c:pt>
                <c:pt idx="422">
                  <c:v>1985</c:v>
                </c:pt>
                <c:pt idx="423">
                  <c:v>1984</c:v>
                </c:pt>
                <c:pt idx="424">
                  <c:v>1984</c:v>
                </c:pt>
                <c:pt idx="425">
                  <c:v>1984</c:v>
                </c:pt>
                <c:pt idx="426">
                  <c:v>1984</c:v>
                </c:pt>
                <c:pt idx="427">
                  <c:v>1984</c:v>
                </c:pt>
                <c:pt idx="428">
                  <c:v>1984</c:v>
                </c:pt>
                <c:pt idx="429">
                  <c:v>1984</c:v>
                </c:pt>
                <c:pt idx="430">
                  <c:v>1984</c:v>
                </c:pt>
                <c:pt idx="431">
                  <c:v>1984</c:v>
                </c:pt>
                <c:pt idx="432">
                  <c:v>1984</c:v>
                </c:pt>
                <c:pt idx="433">
                  <c:v>1984</c:v>
                </c:pt>
                <c:pt idx="434">
                  <c:v>1984</c:v>
                </c:pt>
                <c:pt idx="435">
                  <c:v>1983</c:v>
                </c:pt>
                <c:pt idx="436">
                  <c:v>1983</c:v>
                </c:pt>
                <c:pt idx="437">
                  <c:v>1983</c:v>
                </c:pt>
                <c:pt idx="438">
                  <c:v>1983</c:v>
                </c:pt>
                <c:pt idx="439">
                  <c:v>1983</c:v>
                </c:pt>
                <c:pt idx="440">
                  <c:v>1983</c:v>
                </c:pt>
                <c:pt idx="441">
                  <c:v>1983</c:v>
                </c:pt>
                <c:pt idx="442">
                  <c:v>1983</c:v>
                </c:pt>
                <c:pt idx="443">
                  <c:v>1983</c:v>
                </c:pt>
                <c:pt idx="444">
                  <c:v>1983</c:v>
                </c:pt>
                <c:pt idx="445">
                  <c:v>1983</c:v>
                </c:pt>
                <c:pt idx="446">
                  <c:v>1983</c:v>
                </c:pt>
                <c:pt idx="447">
                  <c:v>1982</c:v>
                </c:pt>
                <c:pt idx="448">
                  <c:v>1982</c:v>
                </c:pt>
                <c:pt idx="449">
                  <c:v>1982</c:v>
                </c:pt>
                <c:pt idx="450">
                  <c:v>1982</c:v>
                </c:pt>
                <c:pt idx="451">
                  <c:v>1982</c:v>
                </c:pt>
                <c:pt idx="452">
                  <c:v>1982</c:v>
                </c:pt>
                <c:pt idx="453">
                  <c:v>1982</c:v>
                </c:pt>
                <c:pt idx="454">
                  <c:v>1982</c:v>
                </c:pt>
                <c:pt idx="455">
                  <c:v>1982</c:v>
                </c:pt>
                <c:pt idx="456">
                  <c:v>1982</c:v>
                </c:pt>
                <c:pt idx="457">
                  <c:v>1982</c:v>
                </c:pt>
                <c:pt idx="458">
                  <c:v>1982</c:v>
                </c:pt>
                <c:pt idx="459">
                  <c:v>1981</c:v>
                </c:pt>
                <c:pt idx="460">
                  <c:v>1981</c:v>
                </c:pt>
                <c:pt idx="461">
                  <c:v>1981</c:v>
                </c:pt>
                <c:pt idx="462">
                  <c:v>1981</c:v>
                </c:pt>
                <c:pt idx="463">
                  <c:v>1981</c:v>
                </c:pt>
                <c:pt idx="464">
                  <c:v>1981</c:v>
                </c:pt>
                <c:pt idx="465">
                  <c:v>1981</c:v>
                </c:pt>
                <c:pt idx="466">
                  <c:v>1981</c:v>
                </c:pt>
                <c:pt idx="467">
                  <c:v>1981</c:v>
                </c:pt>
                <c:pt idx="468">
                  <c:v>1981</c:v>
                </c:pt>
                <c:pt idx="469">
                  <c:v>1981</c:v>
                </c:pt>
                <c:pt idx="470">
                  <c:v>1981</c:v>
                </c:pt>
                <c:pt idx="471">
                  <c:v>1980</c:v>
                </c:pt>
                <c:pt idx="472">
                  <c:v>1980</c:v>
                </c:pt>
                <c:pt idx="473">
                  <c:v>1980</c:v>
                </c:pt>
                <c:pt idx="474">
                  <c:v>1980</c:v>
                </c:pt>
                <c:pt idx="475">
                  <c:v>1980</c:v>
                </c:pt>
                <c:pt idx="476">
                  <c:v>1980</c:v>
                </c:pt>
                <c:pt idx="477">
                  <c:v>1980</c:v>
                </c:pt>
                <c:pt idx="478">
                  <c:v>1980</c:v>
                </c:pt>
                <c:pt idx="479">
                  <c:v>1980</c:v>
                </c:pt>
                <c:pt idx="480">
                  <c:v>1980</c:v>
                </c:pt>
                <c:pt idx="481">
                  <c:v>1980</c:v>
                </c:pt>
                <c:pt idx="482">
                  <c:v>1980</c:v>
                </c:pt>
                <c:pt idx="483">
                  <c:v>1979</c:v>
                </c:pt>
                <c:pt idx="484">
                  <c:v>1979</c:v>
                </c:pt>
                <c:pt idx="485">
                  <c:v>1979</c:v>
                </c:pt>
                <c:pt idx="486">
                  <c:v>1979</c:v>
                </c:pt>
                <c:pt idx="487">
                  <c:v>1979</c:v>
                </c:pt>
                <c:pt idx="488">
                  <c:v>1979</c:v>
                </c:pt>
                <c:pt idx="489">
                  <c:v>1979</c:v>
                </c:pt>
                <c:pt idx="490">
                  <c:v>1979</c:v>
                </c:pt>
                <c:pt idx="491">
                  <c:v>1979</c:v>
                </c:pt>
                <c:pt idx="492">
                  <c:v>1979</c:v>
                </c:pt>
                <c:pt idx="493">
                  <c:v>1979</c:v>
                </c:pt>
                <c:pt idx="494">
                  <c:v>1979</c:v>
                </c:pt>
                <c:pt idx="495">
                  <c:v>1978</c:v>
                </c:pt>
                <c:pt idx="496">
                  <c:v>1978</c:v>
                </c:pt>
                <c:pt idx="497">
                  <c:v>1978</c:v>
                </c:pt>
                <c:pt idx="498">
                  <c:v>1978</c:v>
                </c:pt>
                <c:pt idx="499">
                  <c:v>1978</c:v>
                </c:pt>
                <c:pt idx="500">
                  <c:v>1978</c:v>
                </c:pt>
                <c:pt idx="501">
                  <c:v>1978</c:v>
                </c:pt>
                <c:pt idx="502">
                  <c:v>1978</c:v>
                </c:pt>
                <c:pt idx="503">
                  <c:v>1978</c:v>
                </c:pt>
                <c:pt idx="504">
                  <c:v>1978</c:v>
                </c:pt>
                <c:pt idx="505">
                  <c:v>1978</c:v>
                </c:pt>
                <c:pt idx="506">
                  <c:v>1978</c:v>
                </c:pt>
                <c:pt idx="507">
                  <c:v>1977</c:v>
                </c:pt>
                <c:pt idx="508">
                  <c:v>1977</c:v>
                </c:pt>
                <c:pt idx="509">
                  <c:v>1977</c:v>
                </c:pt>
                <c:pt idx="510">
                  <c:v>1977</c:v>
                </c:pt>
                <c:pt idx="511">
                  <c:v>1977</c:v>
                </c:pt>
                <c:pt idx="512">
                  <c:v>1977</c:v>
                </c:pt>
                <c:pt idx="513">
                  <c:v>1977</c:v>
                </c:pt>
                <c:pt idx="514">
                  <c:v>1977</c:v>
                </c:pt>
                <c:pt idx="515">
                  <c:v>1977</c:v>
                </c:pt>
                <c:pt idx="516">
                  <c:v>1977</c:v>
                </c:pt>
                <c:pt idx="517">
                  <c:v>1977</c:v>
                </c:pt>
                <c:pt idx="518">
                  <c:v>1977</c:v>
                </c:pt>
                <c:pt idx="519">
                  <c:v>1976</c:v>
                </c:pt>
                <c:pt idx="520">
                  <c:v>1976</c:v>
                </c:pt>
                <c:pt idx="521">
                  <c:v>1976</c:v>
                </c:pt>
                <c:pt idx="522">
                  <c:v>1976</c:v>
                </c:pt>
                <c:pt idx="523">
                  <c:v>1976</c:v>
                </c:pt>
                <c:pt idx="524">
                  <c:v>1976</c:v>
                </c:pt>
                <c:pt idx="525">
                  <c:v>1976</c:v>
                </c:pt>
                <c:pt idx="526">
                  <c:v>1976</c:v>
                </c:pt>
                <c:pt idx="527">
                  <c:v>1976</c:v>
                </c:pt>
                <c:pt idx="528">
                  <c:v>1976</c:v>
                </c:pt>
                <c:pt idx="529">
                  <c:v>1976</c:v>
                </c:pt>
                <c:pt idx="530">
                  <c:v>1976</c:v>
                </c:pt>
                <c:pt idx="531">
                  <c:v>1975</c:v>
                </c:pt>
                <c:pt idx="532">
                  <c:v>1975</c:v>
                </c:pt>
                <c:pt idx="533">
                  <c:v>1975</c:v>
                </c:pt>
                <c:pt idx="534">
                  <c:v>1975</c:v>
                </c:pt>
                <c:pt idx="535">
                  <c:v>1975</c:v>
                </c:pt>
                <c:pt idx="536">
                  <c:v>1975</c:v>
                </c:pt>
                <c:pt idx="537">
                  <c:v>1975</c:v>
                </c:pt>
                <c:pt idx="538">
                  <c:v>1975</c:v>
                </c:pt>
                <c:pt idx="539">
                  <c:v>1975</c:v>
                </c:pt>
                <c:pt idx="540">
                  <c:v>1975</c:v>
                </c:pt>
                <c:pt idx="541">
                  <c:v>1975</c:v>
                </c:pt>
                <c:pt idx="542">
                  <c:v>1975</c:v>
                </c:pt>
                <c:pt idx="543">
                  <c:v>1974</c:v>
                </c:pt>
                <c:pt idx="544">
                  <c:v>1974</c:v>
                </c:pt>
                <c:pt idx="545">
                  <c:v>1974</c:v>
                </c:pt>
                <c:pt idx="546">
                  <c:v>1974</c:v>
                </c:pt>
                <c:pt idx="547">
                  <c:v>1974</c:v>
                </c:pt>
                <c:pt idx="548">
                  <c:v>1974</c:v>
                </c:pt>
                <c:pt idx="549">
                  <c:v>1974</c:v>
                </c:pt>
                <c:pt idx="550">
                  <c:v>1974</c:v>
                </c:pt>
                <c:pt idx="551">
                  <c:v>1974</c:v>
                </c:pt>
                <c:pt idx="552">
                  <c:v>1974</c:v>
                </c:pt>
                <c:pt idx="553">
                  <c:v>1974</c:v>
                </c:pt>
                <c:pt idx="554">
                  <c:v>1974</c:v>
                </c:pt>
                <c:pt idx="555">
                  <c:v>1973</c:v>
                </c:pt>
                <c:pt idx="556">
                  <c:v>1973</c:v>
                </c:pt>
                <c:pt idx="557">
                  <c:v>1973</c:v>
                </c:pt>
                <c:pt idx="558">
                  <c:v>1973</c:v>
                </c:pt>
                <c:pt idx="559">
                  <c:v>1973</c:v>
                </c:pt>
                <c:pt idx="560">
                  <c:v>1973</c:v>
                </c:pt>
                <c:pt idx="561">
                  <c:v>1973</c:v>
                </c:pt>
                <c:pt idx="562">
                  <c:v>1973</c:v>
                </c:pt>
                <c:pt idx="563">
                  <c:v>1973</c:v>
                </c:pt>
                <c:pt idx="564">
                  <c:v>1973</c:v>
                </c:pt>
                <c:pt idx="565">
                  <c:v>1973</c:v>
                </c:pt>
                <c:pt idx="566">
                  <c:v>1973</c:v>
                </c:pt>
                <c:pt idx="567">
                  <c:v>1972</c:v>
                </c:pt>
                <c:pt idx="568">
                  <c:v>1972</c:v>
                </c:pt>
                <c:pt idx="569">
                  <c:v>1972</c:v>
                </c:pt>
                <c:pt idx="570">
                  <c:v>1972</c:v>
                </c:pt>
                <c:pt idx="571">
                  <c:v>1972</c:v>
                </c:pt>
                <c:pt idx="572">
                  <c:v>1972</c:v>
                </c:pt>
                <c:pt idx="573">
                  <c:v>1972</c:v>
                </c:pt>
                <c:pt idx="574">
                  <c:v>1972</c:v>
                </c:pt>
                <c:pt idx="575">
                  <c:v>1972</c:v>
                </c:pt>
                <c:pt idx="576">
                  <c:v>1972</c:v>
                </c:pt>
                <c:pt idx="577">
                  <c:v>1972</c:v>
                </c:pt>
                <c:pt idx="578">
                  <c:v>1972</c:v>
                </c:pt>
                <c:pt idx="579">
                  <c:v>1971</c:v>
                </c:pt>
                <c:pt idx="580">
                  <c:v>1971</c:v>
                </c:pt>
                <c:pt idx="581">
                  <c:v>1971</c:v>
                </c:pt>
                <c:pt idx="582">
                  <c:v>1971</c:v>
                </c:pt>
                <c:pt idx="583">
                  <c:v>1971</c:v>
                </c:pt>
                <c:pt idx="584">
                  <c:v>1971</c:v>
                </c:pt>
                <c:pt idx="585">
                  <c:v>1971</c:v>
                </c:pt>
                <c:pt idx="586">
                  <c:v>1971</c:v>
                </c:pt>
                <c:pt idx="587">
                  <c:v>1971</c:v>
                </c:pt>
                <c:pt idx="588">
                  <c:v>1971</c:v>
                </c:pt>
                <c:pt idx="589">
                  <c:v>1971</c:v>
                </c:pt>
                <c:pt idx="590">
                  <c:v>1971</c:v>
                </c:pt>
                <c:pt idx="591">
                  <c:v>1970</c:v>
                </c:pt>
                <c:pt idx="592">
                  <c:v>1970</c:v>
                </c:pt>
                <c:pt idx="593">
                  <c:v>1970</c:v>
                </c:pt>
                <c:pt idx="594">
                  <c:v>1970</c:v>
                </c:pt>
                <c:pt idx="595">
                  <c:v>1970</c:v>
                </c:pt>
                <c:pt idx="596">
                  <c:v>1970</c:v>
                </c:pt>
                <c:pt idx="597">
                  <c:v>1970</c:v>
                </c:pt>
                <c:pt idx="598">
                  <c:v>1970</c:v>
                </c:pt>
                <c:pt idx="599">
                  <c:v>1970</c:v>
                </c:pt>
                <c:pt idx="600">
                  <c:v>1970</c:v>
                </c:pt>
                <c:pt idx="601">
                  <c:v>1970</c:v>
                </c:pt>
                <c:pt idx="602">
                  <c:v>1970</c:v>
                </c:pt>
              </c:numCache>
            </c:numRef>
          </c:xVal>
          <c:yVal>
            <c:numRef>
              <c:f>Sheet1!$K$2:$K$604</c:f>
              <c:numCache>
                <c:formatCode>0.00%</c:formatCode>
                <c:ptCount val="603"/>
                <c:pt idx="0">
                  <c:v>0.18</c:v>
                </c:pt>
                <c:pt idx="1">
                  <c:v>0.18</c:v>
                </c:pt>
                <c:pt idx="2">
                  <c:v>0.18</c:v>
                </c:pt>
                <c:pt idx="3">
                  <c:v>0.18</c:v>
                </c:pt>
                <c:pt idx="4">
                  <c:v>0.18</c:v>
                </c:pt>
                <c:pt idx="5">
                  <c:v>0.18</c:v>
                </c:pt>
                <c:pt idx="6">
                  <c:v>0.18</c:v>
                </c:pt>
                <c:pt idx="7">
                  <c:v>0.18</c:v>
                </c:pt>
                <c:pt idx="8">
                  <c:v>0.18</c:v>
                </c:pt>
                <c:pt idx="9">
                  <c:v>0.18</c:v>
                </c:pt>
                <c:pt idx="10">
                  <c:v>0.18</c:v>
                </c:pt>
                <c:pt idx="11">
                  <c:v>0.18</c:v>
                </c:pt>
                <c:pt idx="12">
                  <c:v>0.18</c:v>
                </c:pt>
                <c:pt idx="13">
                  <c:v>0.18</c:v>
                </c:pt>
                <c:pt idx="14">
                  <c:v>0.18</c:v>
                </c:pt>
                <c:pt idx="15">
                  <c:v>0.18</c:v>
                </c:pt>
                <c:pt idx="16">
                  <c:v>0.18</c:v>
                </c:pt>
                <c:pt idx="17">
                  <c:v>0.18</c:v>
                </c:pt>
                <c:pt idx="18">
                  <c:v>0.18</c:v>
                </c:pt>
                <c:pt idx="19">
                  <c:v>0.18</c:v>
                </c:pt>
                <c:pt idx="20">
                  <c:v>0.18</c:v>
                </c:pt>
                <c:pt idx="21">
                  <c:v>0.18</c:v>
                </c:pt>
                <c:pt idx="22">
                  <c:v>0.18</c:v>
                </c:pt>
                <c:pt idx="23">
                  <c:v>0.18</c:v>
                </c:pt>
                <c:pt idx="24">
                  <c:v>0.18</c:v>
                </c:pt>
                <c:pt idx="25">
                  <c:v>0.18</c:v>
                </c:pt>
                <c:pt idx="26">
                  <c:v>0.18</c:v>
                </c:pt>
                <c:pt idx="27">
                  <c:v>0.18</c:v>
                </c:pt>
                <c:pt idx="28">
                  <c:v>0.18</c:v>
                </c:pt>
                <c:pt idx="29">
                  <c:v>0.18</c:v>
                </c:pt>
                <c:pt idx="30">
                  <c:v>0.18</c:v>
                </c:pt>
                <c:pt idx="31">
                  <c:v>0.18</c:v>
                </c:pt>
                <c:pt idx="32">
                  <c:v>0.18</c:v>
                </c:pt>
                <c:pt idx="33">
                  <c:v>0.18</c:v>
                </c:pt>
                <c:pt idx="34">
                  <c:v>0.18</c:v>
                </c:pt>
                <c:pt idx="35">
                  <c:v>0.18</c:v>
                </c:pt>
                <c:pt idx="36">
                  <c:v>0.18</c:v>
                </c:pt>
                <c:pt idx="37">
                  <c:v>0.18</c:v>
                </c:pt>
                <c:pt idx="38">
                  <c:v>0.18</c:v>
                </c:pt>
                <c:pt idx="39">
                  <c:v>0.18</c:v>
                </c:pt>
                <c:pt idx="40">
                  <c:v>0.18</c:v>
                </c:pt>
                <c:pt idx="41">
                  <c:v>0.18</c:v>
                </c:pt>
                <c:pt idx="42">
                  <c:v>0.18</c:v>
                </c:pt>
                <c:pt idx="43">
                  <c:v>0.18</c:v>
                </c:pt>
                <c:pt idx="44">
                  <c:v>0.18</c:v>
                </c:pt>
                <c:pt idx="45">
                  <c:v>0.18</c:v>
                </c:pt>
                <c:pt idx="46">
                  <c:v>0.18</c:v>
                </c:pt>
                <c:pt idx="47">
                  <c:v>0.18</c:v>
                </c:pt>
                <c:pt idx="48">
                  <c:v>0.18</c:v>
                </c:pt>
                <c:pt idx="49">
                  <c:v>0.18</c:v>
                </c:pt>
                <c:pt idx="50">
                  <c:v>0.18</c:v>
                </c:pt>
                <c:pt idx="51">
                  <c:v>0.18</c:v>
                </c:pt>
                <c:pt idx="52">
                  <c:v>0.18</c:v>
                </c:pt>
                <c:pt idx="53">
                  <c:v>0.18</c:v>
                </c:pt>
                <c:pt idx="54">
                  <c:v>0.18</c:v>
                </c:pt>
                <c:pt idx="55">
                  <c:v>0.18</c:v>
                </c:pt>
                <c:pt idx="56">
                  <c:v>0.18</c:v>
                </c:pt>
                <c:pt idx="57">
                  <c:v>0.18</c:v>
                </c:pt>
                <c:pt idx="58">
                  <c:v>0.18</c:v>
                </c:pt>
                <c:pt idx="59">
                  <c:v>0.18</c:v>
                </c:pt>
                <c:pt idx="60">
                  <c:v>0.18</c:v>
                </c:pt>
                <c:pt idx="61">
                  <c:v>0.18</c:v>
                </c:pt>
                <c:pt idx="62">
                  <c:v>0.18</c:v>
                </c:pt>
                <c:pt idx="63">
                  <c:v>0.18</c:v>
                </c:pt>
                <c:pt idx="64">
                  <c:v>0.18</c:v>
                </c:pt>
                <c:pt idx="65">
                  <c:v>0.18</c:v>
                </c:pt>
                <c:pt idx="66">
                  <c:v>0.18</c:v>
                </c:pt>
                <c:pt idx="67">
                  <c:v>0.18</c:v>
                </c:pt>
                <c:pt idx="68">
                  <c:v>0.18</c:v>
                </c:pt>
                <c:pt idx="69">
                  <c:v>0.18</c:v>
                </c:pt>
                <c:pt idx="70">
                  <c:v>0.18</c:v>
                </c:pt>
                <c:pt idx="71">
                  <c:v>0.18</c:v>
                </c:pt>
                <c:pt idx="72">
                  <c:v>0.18</c:v>
                </c:pt>
                <c:pt idx="73">
                  <c:v>0.18</c:v>
                </c:pt>
                <c:pt idx="74">
                  <c:v>0.18</c:v>
                </c:pt>
                <c:pt idx="75">
                  <c:v>0.18</c:v>
                </c:pt>
                <c:pt idx="76">
                  <c:v>0.18</c:v>
                </c:pt>
                <c:pt idx="77">
                  <c:v>0.18</c:v>
                </c:pt>
                <c:pt idx="78">
                  <c:v>0.18</c:v>
                </c:pt>
                <c:pt idx="79">
                  <c:v>0.18</c:v>
                </c:pt>
                <c:pt idx="80">
                  <c:v>0.18</c:v>
                </c:pt>
                <c:pt idx="81">
                  <c:v>0.18</c:v>
                </c:pt>
                <c:pt idx="82">
                  <c:v>0.18</c:v>
                </c:pt>
                <c:pt idx="83">
                  <c:v>0.18</c:v>
                </c:pt>
                <c:pt idx="84">
                  <c:v>0.18</c:v>
                </c:pt>
                <c:pt idx="85">
                  <c:v>0.18</c:v>
                </c:pt>
                <c:pt idx="86">
                  <c:v>0.18</c:v>
                </c:pt>
                <c:pt idx="87">
                  <c:v>0.18</c:v>
                </c:pt>
                <c:pt idx="88">
                  <c:v>0.18</c:v>
                </c:pt>
                <c:pt idx="89">
                  <c:v>0.18</c:v>
                </c:pt>
                <c:pt idx="90">
                  <c:v>0.18</c:v>
                </c:pt>
                <c:pt idx="91">
                  <c:v>0.18</c:v>
                </c:pt>
                <c:pt idx="92">
                  <c:v>0.18</c:v>
                </c:pt>
                <c:pt idx="93">
                  <c:v>0.18</c:v>
                </c:pt>
                <c:pt idx="94">
                  <c:v>0.18</c:v>
                </c:pt>
                <c:pt idx="95">
                  <c:v>0.18</c:v>
                </c:pt>
                <c:pt idx="96">
                  <c:v>0.18</c:v>
                </c:pt>
                <c:pt idx="97">
                  <c:v>0.18</c:v>
                </c:pt>
                <c:pt idx="98">
                  <c:v>0.18</c:v>
                </c:pt>
                <c:pt idx="99">
                  <c:v>0.18</c:v>
                </c:pt>
                <c:pt idx="100">
                  <c:v>0.18</c:v>
                </c:pt>
                <c:pt idx="101">
                  <c:v>0.18</c:v>
                </c:pt>
                <c:pt idx="102">
                  <c:v>0.18</c:v>
                </c:pt>
                <c:pt idx="103">
                  <c:v>0.18</c:v>
                </c:pt>
                <c:pt idx="104">
                  <c:v>0.18</c:v>
                </c:pt>
                <c:pt idx="105">
                  <c:v>0.18</c:v>
                </c:pt>
                <c:pt idx="106">
                  <c:v>0.18</c:v>
                </c:pt>
                <c:pt idx="107">
                  <c:v>0.18</c:v>
                </c:pt>
                <c:pt idx="108">
                  <c:v>0.18</c:v>
                </c:pt>
                <c:pt idx="109">
                  <c:v>0.18</c:v>
                </c:pt>
                <c:pt idx="110">
                  <c:v>0.18</c:v>
                </c:pt>
                <c:pt idx="111">
                  <c:v>0.18</c:v>
                </c:pt>
                <c:pt idx="112">
                  <c:v>0.18</c:v>
                </c:pt>
                <c:pt idx="113">
                  <c:v>0.18</c:v>
                </c:pt>
                <c:pt idx="114">
                  <c:v>0.18</c:v>
                </c:pt>
                <c:pt idx="115">
                  <c:v>0.18</c:v>
                </c:pt>
                <c:pt idx="116">
                  <c:v>0.18</c:v>
                </c:pt>
                <c:pt idx="117">
                  <c:v>0.18</c:v>
                </c:pt>
                <c:pt idx="118">
                  <c:v>0.18</c:v>
                </c:pt>
                <c:pt idx="119">
                  <c:v>0.18</c:v>
                </c:pt>
                <c:pt idx="120">
                  <c:v>0.18</c:v>
                </c:pt>
                <c:pt idx="121">
                  <c:v>0.18</c:v>
                </c:pt>
                <c:pt idx="122">
                  <c:v>0.18</c:v>
                </c:pt>
                <c:pt idx="123">
                  <c:v>0.18</c:v>
                </c:pt>
                <c:pt idx="124">
                  <c:v>0.18</c:v>
                </c:pt>
                <c:pt idx="125">
                  <c:v>0.18</c:v>
                </c:pt>
                <c:pt idx="126">
                  <c:v>0.18</c:v>
                </c:pt>
                <c:pt idx="127">
                  <c:v>0.18</c:v>
                </c:pt>
                <c:pt idx="128">
                  <c:v>0.18</c:v>
                </c:pt>
                <c:pt idx="129">
                  <c:v>0.18</c:v>
                </c:pt>
                <c:pt idx="130">
                  <c:v>0.18</c:v>
                </c:pt>
                <c:pt idx="131">
                  <c:v>0.18</c:v>
                </c:pt>
                <c:pt idx="132">
                  <c:v>0.18</c:v>
                </c:pt>
                <c:pt idx="133">
                  <c:v>0.18</c:v>
                </c:pt>
                <c:pt idx="134">
                  <c:v>0.18</c:v>
                </c:pt>
                <c:pt idx="135">
                  <c:v>0.18</c:v>
                </c:pt>
                <c:pt idx="136">
                  <c:v>0.18</c:v>
                </c:pt>
                <c:pt idx="137">
                  <c:v>0.18</c:v>
                </c:pt>
                <c:pt idx="138">
                  <c:v>0.18</c:v>
                </c:pt>
                <c:pt idx="139">
                  <c:v>0.18</c:v>
                </c:pt>
                <c:pt idx="140">
                  <c:v>0.18</c:v>
                </c:pt>
                <c:pt idx="141">
                  <c:v>0.18</c:v>
                </c:pt>
                <c:pt idx="142">
                  <c:v>0.18</c:v>
                </c:pt>
                <c:pt idx="143">
                  <c:v>0.18</c:v>
                </c:pt>
                <c:pt idx="144">
                  <c:v>0.18</c:v>
                </c:pt>
                <c:pt idx="145">
                  <c:v>0.18</c:v>
                </c:pt>
                <c:pt idx="146">
                  <c:v>0.18</c:v>
                </c:pt>
                <c:pt idx="147">
                  <c:v>0.18</c:v>
                </c:pt>
                <c:pt idx="148">
                  <c:v>0.18</c:v>
                </c:pt>
                <c:pt idx="149">
                  <c:v>0.18</c:v>
                </c:pt>
                <c:pt idx="150">
                  <c:v>0.18</c:v>
                </c:pt>
                <c:pt idx="151">
                  <c:v>0.18</c:v>
                </c:pt>
                <c:pt idx="152">
                  <c:v>0.18</c:v>
                </c:pt>
                <c:pt idx="153">
                  <c:v>0.18</c:v>
                </c:pt>
                <c:pt idx="154">
                  <c:v>0.18</c:v>
                </c:pt>
                <c:pt idx="155">
                  <c:v>0.18</c:v>
                </c:pt>
                <c:pt idx="156">
                  <c:v>0.18</c:v>
                </c:pt>
                <c:pt idx="157">
                  <c:v>0.18</c:v>
                </c:pt>
                <c:pt idx="158">
                  <c:v>0.18</c:v>
                </c:pt>
                <c:pt idx="159">
                  <c:v>0.18</c:v>
                </c:pt>
                <c:pt idx="160">
                  <c:v>0.18</c:v>
                </c:pt>
                <c:pt idx="161">
                  <c:v>0.18</c:v>
                </c:pt>
                <c:pt idx="162">
                  <c:v>0.18</c:v>
                </c:pt>
                <c:pt idx="163">
                  <c:v>0.18</c:v>
                </c:pt>
                <c:pt idx="164">
                  <c:v>0.18</c:v>
                </c:pt>
                <c:pt idx="165">
                  <c:v>0.18</c:v>
                </c:pt>
                <c:pt idx="166">
                  <c:v>0.18</c:v>
                </c:pt>
                <c:pt idx="167">
                  <c:v>0.18</c:v>
                </c:pt>
                <c:pt idx="168">
                  <c:v>0.18</c:v>
                </c:pt>
                <c:pt idx="169">
                  <c:v>0.18</c:v>
                </c:pt>
                <c:pt idx="170">
                  <c:v>0.18</c:v>
                </c:pt>
                <c:pt idx="171">
                  <c:v>0.18</c:v>
                </c:pt>
                <c:pt idx="172">
                  <c:v>0.18</c:v>
                </c:pt>
                <c:pt idx="173">
                  <c:v>0.18</c:v>
                </c:pt>
                <c:pt idx="174">
                  <c:v>0.18</c:v>
                </c:pt>
                <c:pt idx="175">
                  <c:v>0.18</c:v>
                </c:pt>
                <c:pt idx="176">
                  <c:v>0.18</c:v>
                </c:pt>
                <c:pt idx="177">
                  <c:v>0.18</c:v>
                </c:pt>
                <c:pt idx="178">
                  <c:v>0.18</c:v>
                </c:pt>
                <c:pt idx="179">
                  <c:v>0.18</c:v>
                </c:pt>
                <c:pt idx="180">
                  <c:v>0.18</c:v>
                </c:pt>
                <c:pt idx="181">
                  <c:v>0.18</c:v>
                </c:pt>
                <c:pt idx="182">
                  <c:v>0.18</c:v>
                </c:pt>
                <c:pt idx="183">
                  <c:v>0.18</c:v>
                </c:pt>
                <c:pt idx="184">
                  <c:v>0.18</c:v>
                </c:pt>
                <c:pt idx="185">
                  <c:v>0.18</c:v>
                </c:pt>
                <c:pt idx="186">
                  <c:v>0.18</c:v>
                </c:pt>
                <c:pt idx="187">
                  <c:v>0.18</c:v>
                </c:pt>
                <c:pt idx="188">
                  <c:v>0.18</c:v>
                </c:pt>
                <c:pt idx="189">
                  <c:v>0.18</c:v>
                </c:pt>
                <c:pt idx="190">
                  <c:v>0.18</c:v>
                </c:pt>
                <c:pt idx="191">
                  <c:v>0.18</c:v>
                </c:pt>
                <c:pt idx="192">
                  <c:v>0.18</c:v>
                </c:pt>
                <c:pt idx="193">
                  <c:v>0.18</c:v>
                </c:pt>
                <c:pt idx="194">
                  <c:v>0.18</c:v>
                </c:pt>
                <c:pt idx="195">
                  <c:v>0.18</c:v>
                </c:pt>
                <c:pt idx="196">
                  <c:v>0.18</c:v>
                </c:pt>
                <c:pt idx="197">
                  <c:v>0.18</c:v>
                </c:pt>
                <c:pt idx="198">
                  <c:v>0.18</c:v>
                </c:pt>
                <c:pt idx="199">
                  <c:v>0.18</c:v>
                </c:pt>
                <c:pt idx="200">
                  <c:v>0.18</c:v>
                </c:pt>
                <c:pt idx="201">
                  <c:v>0.18</c:v>
                </c:pt>
                <c:pt idx="202">
                  <c:v>0.18</c:v>
                </c:pt>
                <c:pt idx="203">
                  <c:v>0.18</c:v>
                </c:pt>
                <c:pt idx="204">
                  <c:v>0.18</c:v>
                </c:pt>
                <c:pt idx="205">
                  <c:v>0.18</c:v>
                </c:pt>
                <c:pt idx="206">
                  <c:v>0.18</c:v>
                </c:pt>
                <c:pt idx="207">
                  <c:v>0.18</c:v>
                </c:pt>
                <c:pt idx="208">
                  <c:v>0.18</c:v>
                </c:pt>
                <c:pt idx="209">
                  <c:v>0.18</c:v>
                </c:pt>
                <c:pt idx="210">
                  <c:v>0.18</c:v>
                </c:pt>
                <c:pt idx="211">
                  <c:v>0.18</c:v>
                </c:pt>
                <c:pt idx="212">
                  <c:v>0.18</c:v>
                </c:pt>
                <c:pt idx="213">
                  <c:v>0.18</c:v>
                </c:pt>
                <c:pt idx="214">
                  <c:v>0.18</c:v>
                </c:pt>
                <c:pt idx="215">
                  <c:v>0.18</c:v>
                </c:pt>
                <c:pt idx="216">
                  <c:v>0.18</c:v>
                </c:pt>
                <c:pt idx="217">
                  <c:v>0.18</c:v>
                </c:pt>
                <c:pt idx="218">
                  <c:v>0.18</c:v>
                </c:pt>
                <c:pt idx="219">
                  <c:v>0.18</c:v>
                </c:pt>
                <c:pt idx="220">
                  <c:v>0.18</c:v>
                </c:pt>
                <c:pt idx="221">
                  <c:v>0.18</c:v>
                </c:pt>
                <c:pt idx="222">
                  <c:v>0.18</c:v>
                </c:pt>
                <c:pt idx="223">
                  <c:v>0.18</c:v>
                </c:pt>
                <c:pt idx="224">
                  <c:v>0.18</c:v>
                </c:pt>
                <c:pt idx="225">
                  <c:v>0.18</c:v>
                </c:pt>
                <c:pt idx="226">
                  <c:v>0.18</c:v>
                </c:pt>
                <c:pt idx="227">
                  <c:v>0.18</c:v>
                </c:pt>
                <c:pt idx="228">
                  <c:v>0.18</c:v>
                </c:pt>
                <c:pt idx="229">
                  <c:v>0.18</c:v>
                </c:pt>
                <c:pt idx="230">
                  <c:v>0.18</c:v>
                </c:pt>
                <c:pt idx="231">
                  <c:v>0.18</c:v>
                </c:pt>
                <c:pt idx="232">
                  <c:v>0.18</c:v>
                </c:pt>
                <c:pt idx="233">
                  <c:v>0.18</c:v>
                </c:pt>
                <c:pt idx="234">
                  <c:v>0.18</c:v>
                </c:pt>
                <c:pt idx="235">
                  <c:v>0.18</c:v>
                </c:pt>
                <c:pt idx="236">
                  <c:v>0.18</c:v>
                </c:pt>
                <c:pt idx="237">
                  <c:v>0.18</c:v>
                </c:pt>
                <c:pt idx="238">
                  <c:v>0.18</c:v>
                </c:pt>
                <c:pt idx="239">
                  <c:v>0.18</c:v>
                </c:pt>
                <c:pt idx="240">
                  <c:v>0.18</c:v>
                </c:pt>
                <c:pt idx="241">
                  <c:v>0.18</c:v>
                </c:pt>
                <c:pt idx="242">
                  <c:v>0.18</c:v>
                </c:pt>
                <c:pt idx="243">
                  <c:v>0.18</c:v>
                </c:pt>
                <c:pt idx="244">
                  <c:v>0.18</c:v>
                </c:pt>
                <c:pt idx="245">
                  <c:v>0.18</c:v>
                </c:pt>
                <c:pt idx="246">
                  <c:v>0.18</c:v>
                </c:pt>
                <c:pt idx="247">
                  <c:v>0.18</c:v>
                </c:pt>
                <c:pt idx="248">
                  <c:v>0.18</c:v>
                </c:pt>
                <c:pt idx="249">
                  <c:v>0.18</c:v>
                </c:pt>
                <c:pt idx="250">
                  <c:v>0.18</c:v>
                </c:pt>
                <c:pt idx="251">
                  <c:v>0.18</c:v>
                </c:pt>
                <c:pt idx="252">
                  <c:v>0.18</c:v>
                </c:pt>
                <c:pt idx="253">
                  <c:v>0.18</c:v>
                </c:pt>
                <c:pt idx="254">
                  <c:v>0.18</c:v>
                </c:pt>
                <c:pt idx="255">
                  <c:v>0.18</c:v>
                </c:pt>
                <c:pt idx="256">
                  <c:v>0.18</c:v>
                </c:pt>
                <c:pt idx="257">
                  <c:v>0.18</c:v>
                </c:pt>
                <c:pt idx="258">
                  <c:v>0.18</c:v>
                </c:pt>
                <c:pt idx="259">
                  <c:v>0.18</c:v>
                </c:pt>
                <c:pt idx="260">
                  <c:v>0.18</c:v>
                </c:pt>
                <c:pt idx="261">
                  <c:v>0.18</c:v>
                </c:pt>
                <c:pt idx="262">
                  <c:v>0.18</c:v>
                </c:pt>
                <c:pt idx="263">
                  <c:v>0.18</c:v>
                </c:pt>
                <c:pt idx="264">
                  <c:v>0.18</c:v>
                </c:pt>
                <c:pt idx="265">
                  <c:v>0.18</c:v>
                </c:pt>
                <c:pt idx="266">
                  <c:v>0.18</c:v>
                </c:pt>
                <c:pt idx="267">
                  <c:v>0.18</c:v>
                </c:pt>
                <c:pt idx="268">
                  <c:v>0.18</c:v>
                </c:pt>
                <c:pt idx="269">
                  <c:v>0.18</c:v>
                </c:pt>
                <c:pt idx="270">
                  <c:v>0.18</c:v>
                </c:pt>
                <c:pt idx="271">
                  <c:v>0.18</c:v>
                </c:pt>
                <c:pt idx="272">
                  <c:v>0.18</c:v>
                </c:pt>
                <c:pt idx="273">
                  <c:v>0.18</c:v>
                </c:pt>
                <c:pt idx="274">
                  <c:v>0.18</c:v>
                </c:pt>
                <c:pt idx="275">
                  <c:v>0.18</c:v>
                </c:pt>
                <c:pt idx="276">
                  <c:v>0.18</c:v>
                </c:pt>
                <c:pt idx="277">
                  <c:v>0.18</c:v>
                </c:pt>
                <c:pt idx="278">
                  <c:v>0.18</c:v>
                </c:pt>
                <c:pt idx="279">
                  <c:v>0.18</c:v>
                </c:pt>
                <c:pt idx="280">
                  <c:v>0.18</c:v>
                </c:pt>
                <c:pt idx="281">
                  <c:v>0.18</c:v>
                </c:pt>
                <c:pt idx="282">
                  <c:v>0.18</c:v>
                </c:pt>
                <c:pt idx="283">
                  <c:v>0.18</c:v>
                </c:pt>
                <c:pt idx="284">
                  <c:v>0.18</c:v>
                </c:pt>
                <c:pt idx="285">
                  <c:v>0.18</c:v>
                </c:pt>
                <c:pt idx="286">
                  <c:v>0.18</c:v>
                </c:pt>
                <c:pt idx="287">
                  <c:v>0.18</c:v>
                </c:pt>
                <c:pt idx="288">
                  <c:v>0.18</c:v>
                </c:pt>
                <c:pt idx="289">
                  <c:v>0.18</c:v>
                </c:pt>
                <c:pt idx="290">
                  <c:v>0.18</c:v>
                </c:pt>
                <c:pt idx="291">
                  <c:v>0.18</c:v>
                </c:pt>
                <c:pt idx="292">
                  <c:v>0.18</c:v>
                </c:pt>
                <c:pt idx="293">
                  <c:v>0.18</c:v>
                </c:pt>
                <c:pt idx="294">
                  <c:v>0.18</c:v>
                </c:pt>
                <c:pt idx="295">
                  <c:v>0.18</c:v>
                </c:pt>
                <c:pt idx="296">
                  <c:v>0.18</c:v>
                </c:pt>
                <c:pt idx="297">
                  <c:v>0.18</c:v>
                </c:pt>
                <c:pt idx="298">
                  <c:v>0.18</c:v>
                </c:pt>
                <c:pt idx="299">
                  <c:v>0.18</c:v>
                </c:pt>
                <c:pt idx="300">
                  <c:v>0.18</c:v>
                </c:pt>
                <c:pt idx="301">
                  <c:v>0.18</c:v>
                </c:pt>
                <c:pt idx="302">
                  <c:v>0.18</c:v>
                </c:pt>
                <c:pt idx="303">
                  <c:v>0.18</c:v>
                </c:pt>
                <c:pt idx="304">
                  <c:v>0.18</c:v>
                </c:pt>
                <c:pt idx="305">
                  <c:v>0.18</c:v>
                </c:pt>
                <c:pt idx="306">
                  <c:v>0.18</c:v>
                </c:pt>
                <c:pt idx="307">
                  <c:v>0.18</c:v>
                </c:pt>
                <c:pt idx="308">
                  <c:v>0.18</c:v>
                </c:pt>
                <c:pt idx="309">
                  <c:v>0.18</c:v>
                </c:pt>
                <c:pt idx="310">
                  <c:v>0.18</c:v>
                </c:pt>
                <c:pt idx="311">
                  <c:v>0.18</c:v>
                </c:pt>
                <c:pt idx="312">
                  <c:v>0.18</c:v>
                </c:pt>
                <c:pt idx="313">
                  <c:v>0.18</c:v>
                </c:pt>
                <c:pt idx="314">
                  <c:v>0.18</c:v>
                </c:pt>
                <c:pt idx="315">
                  <c:v>0.18</c:v>
                </c:pt>
                <c:pt idx="316">
                  <c:v>0.18</c:v>
                </c:pt>
                <c:pt idx="317">
                  <c:v>0.18</c:v>
                </c:pt>
                <c:pt idx="318">
                  <c:v>0.18</c:v>
                </c:pt>
                <c:pt idx="319">
                  <c:v>0.18</c:v>
                </c:pt>
                <c:pt idx="320">
                  <c:v>0.18</c:v>
                </c:pt>
                <c:pt idx="321">
                  <c:v>0.18</c:v>
                </c:pt>
                <c:pt idx="322">
                  <c:v>0.18</c:v>
                </c:pt>
                <c:pt idx="323">
                  <c:v>0.18</c:v>
                </c:pt>
                <c:pt idx="324">
                  <c:v>0.18</c:v>
                </c:pt>
                <c:pt idx="325">
                  <c:v>0.18</c:v>
                </c:pt>
                <c:pt idx="326">
                  <c:v>0.18</c:v>
                </c:pt>
                <c:pt idx="327">
                  <c:v>0.18</c:v>
                </c:pt>
                <c:pt idx="328">
                  <c:v>0.18</c:v>
                </c:pt>
                <c:pt idx="329">
                  <c:v>0.18</c:v>
                </c:pt>
                <c:pt idx="330">
                  <c:v>0.18</c:v>
                </c:pt>
                <c:pt idx="331">
                  <c:v>0.18</c:v>
                </c:pt>
                <c:pt idx="332">
                  <c:v>0.18</c:v>
                </c:pt>
                <c:pt idx="333">
                  <c:v>0.18</c:v>
                </c:pt>
                <c:pt idx="334">
                  <c:v>0.18</c:v>
                </c:pt>
                <c:pt idx="335">
                  <c:v>0.18</c:v>
                </c:pt>
                <c:pt idx="336">
                  <c:v>0.18</c:v>
                </c:pt>
                <c:pt idx="337">
                  <c:v>0.18</c:v>
                </c:pt>
                <c:pt idx="338">
                  <c:v>0.18</c:v>
                </c:pt>
                <c:pt idx="339">
                  <c:v>0.18</c:v>
                </c:pt>
                <c:pt idx="340">
                  <c:v>0.18</c:v>
                </c:pt>
                <c:pt idx="341">
                  <c:v>0.18</c:v>
                </c:pt>
                <c:pt idx="342">
                  <c:v>0.18</c:v>
                </c:pt>
                <c:pt idx="343">
                  <c:v>0.18</c:v>
                </c:pt>
                <c:pt idx="344">
                  <c:v>0.18</c:v>
                </c:pt>
                <c:pt idx="345">
                  <c:v>0.18</c:v>
                </c:pt>
                <c:pt idx="346">
                  <c:v>0.18</c:v>
                </c:pt>
                <c:pt idx="347">
                  <c:v>0.18</c:v>
                </c:pt>
                <c:pt idx="348">
                  <c:v>0.18</c:v>
                </c:pt>
                <c:pt idx="349">
                  <c:v>0.18</c:v>
                </c:pt>
                <c:pt idx="350">
                  <c:v>0.18</c:v>
                </c:pt>
                <c:pt idx="351">
                  <c:v>0.18</c:v>
                </c:pt>
                <c:pt idx="352">
                  <c:v>0.18</c:v>
                </c:pt>
                <c:pt idx="353">
                  <c:v>0.18</c:v>
                </c:pt>
                <c:pt idx="354">
                  <c:v>0.18</c:v>
                </c:pt>
                <c:pt idx="355">
                  <c:v>0.18</c:v>
                </c:pt>
                <c:pt idx="356">
                  <c:v>0.18</c:v>
                </c:pt>
                <c:pt idx="357">
                  <c:v>0.18</c:v>
                </c:pt>
                <c:pt idx="358">
                  <c:v>0.18</c:v>
                </c:pt>
                <c:pt idx="359">
                  <c:v>0.18</c:v>
                </c:pt>
                <c:pt idx="360">
                  <c:v>0.18</c:v>
                </c:pt>
                <c:pt idx="361">
                  <c:v>0.18</c:v>
                </c:pt>
                <c:pt idx="362">
                  <c:v>0.18</c:v>
                </c:pt>
                <c:pt idx="363">
                  <c:v>0.18</c:v>
                </c:pt>
                <c:pt idx="364">
                  <c:v>0.18</c:v>
                </c:pt>
                <c:pt idx="365">
                  <c:v>0.18</c:v>
                </c:pt>
                <c:pt idx="366">
                  <c:v>0.18</c:v>
                </c:pt>
                <c:pt idx="367">
                  <c:v>0.18</c:v>
                </c:pt>
                <c:pt idx="368">
                  <c:v>0.18</c:v>
                </c:pt>
                <c:pt idx="369">
                  <c:v>0.18</c:v>
                </c:pt>
                <c:pt idx="370">
                  <c:v>0.18</c:v>
                </c:pt>
                <c:pt idx="371">
                  <c:v>0.18</c:v>
                </c:pt>
                <c:pt idx="372">
                  <c:v>0.18</c:v>
                </c:pt>
                <c:pt idx="373">
                  <c:v>0.18</c:v>
                </c:pt>
                <c:pt idx="374">
                  <c:v>0.18</c:v>
                </c:pt>
                <c:pt idx="375">
                  <c:v>0.18</c:v>
                </c:pt>
                <c:pt idx="376">
                  <c:v>0.18</c:v>
                </c:pt>
                <c:pt idx="377">
                  <c:v>0.18</c:v>
                </c:pt>
                <c:pt idx="378">
                  <c:v>0.18</c:v>
                </c:pt>
                <c:pt idx="379">
                  <c:v>0.18</c:v>
                </c:pt>
                <c:pt idx="380">
                  <c:v>0.18</c:v>
                </c:pt>
                <c:pt idx="381">
                  <c:v>0.18</c:v>
                </c:pt>
                <c:pt idx="382">
                  <c:v>0.18</c:v>
                </c:pt>
                <c:pt idx="383">
                  <c:v>0.18</c:v>
                </c:pt>
                <c:pt idx="384">
                  <c:v>0.18</c:v>
                </c:pt>
                <c:pt idx="385">
                  <c:v>0.18</c:v>
                </c:pt>
                <c:pt idx="386">
                  <c:v>0.18</c:v>
                </c:pt>
                <c:pt idx="387">
                  <c:v>0.18</c:v>
                </c:pt>
                <c:pt idx="388">
                  <c:v>0.18</c:v>
                </c:pt>
                <c:pt idx="389">
                  <c:v>0.18</c:v>
                </c:pt>
                <c:pt idx="390">
                  <c:v>0.18</c:v>
                </c:pt>
                <c:pt idx="391">
                  <c:v>0.18</c:v>
                </c:pt>
                <c:pt idx="392">
                  <c:v>0.18</c:v>
                </c:pt>
                <c:pt idx="393">
                  <c:v>0.18</c:v>
                </c:pt>
                <c:pt idx="394">
                  <c:v>0.18</c:v>
                </c:pt>
                <c:pt idx="395">
                  <c:v>0.18</c:v>
                </c:pt>
                <c:pt idx="396">
                  <c:v>0.18</c:v>
                </c:pt>
                <c:pt idx="397">
                  <c:v>0.18</c:v>
                </c:pt>
                <c:pt idx="398">
                  <c:v>0.18</c:v>
                </c:pt>
                <c:pt idx="399">
                  <c:v>0.18</c:v>
                </c:pt>
                <c:pt idx="400">
                  <c:v>0.18</c:v>
                </c:pt>
                <c:pt idx="401">
                  <c:v>0.18</c:v>
                </c:pt>
                <c:pt idx="402">
                  <c:v>0.18</c:v>
                </c:pt>
                <c:pt idx="403">
                  <c:v>0.18</c:v>
                </c:pt>
                <c:pt idx="404">
                  <c:v>0.18</c:v>
                </c:pt>
                <c:pt idx="405">
                  <c:v>0.18</c:v>
                </c:pt>
                <c:pt idx="406">
                  <c:v>0.18</c:v>
                </c:pt>
                <c:pt idx="407">
                  <c:v>0.18</c:v>
                </c:pt>
                <c:pt idx="408">
                  <c:v>0.18</c:v>
                </c:pt>
                <c:pt idx="409">
                  <c:v>0.18</c:v>
                </c:pt>
                <c:pt idx="410">
                  <c:v>0.18</c:v>
                </c:pt>
                <c:pt idx="411">
                  <c:v>0.18</c:v>
                </c:pt>
                <c:pt idx="412">
                  <c:v>0.18</c:v>
                </c:pt>
                <c:pt idx="413">
                  <c:v>0.18</c:v>
                </c:pt>
                <c:pt idx="414">
                  <c:v>0.18</c:v>
                </c:pt>
                <c:pt idx="415">
                  <c:v>0.18</c:v>
                </c:pt>
                <c:pt idx="416">
                  <c:v>0.18</c:v>
                </c:pt>
                <c:pt idx="417">
                  <c:v>0.18</c:v>
                </c:pt>
                <c:pt idx="418">
                  <c:v>0.18</c:v>
                </c:pt>
                <c:pt idx="419">
                  <c:v>0.18</c:v>
                </c:pt>
                <c:pt idx="420">
                  <c:v>0.18</c:v>
                </c:pt>
                <c:pt idx="421">
                  <c:v>0.18</c:v>
                </c:pt>
                <c:pt idx="422">
                  <c:v>0.18</c:v>
                </c:pt>
                <c:pt idx="423">
                  <c:v>0.18</c:v>
                </c:pt>
                <c:pt idx="424">
                  <c:v>0.18</c:v>
                </c:pt>
                <c:pt idx="425">
                  <c:v>0.18</c:v>
                </c:pt>
                <c:pt idx="426">
                  <c:v>0.18</c:v>
                </c:pt>
                <c:pt idx="427">
                  <c:v>0.18</c:v>
                </c:pt>
                <c:pt idx="428">
                  <c:v>0.18</c:v>
                </c:pt>
                <c:pt idx="429">
                  <c:v>0.18</c:v>
                </c:pt>
                <c:pt idx="430">
                  <c:v>0.18</c:v>
                </c:pt>
                <c:pt idx="431">
                  <c:v>0.18</c:v>
                </c:pt>
                <c:pt idx="432">
                  <c:v>0.18</c:v>
                </c:pt>
                <c:pt idx="433">
                  <c:v>0.18</c:v>
                </c:pt>
                <c:pt idx="434">
                  <c:v>0.18</c:v>
                </c:pt>
                <c:pt idx="435">
                  <c:v>0.18</c:v>
                </c:pt>
                <c:pt idx="436">
                  <c:v>0.18</c:v>
                </c:pt>
                <c:pt idx="437">
                  <c:v>0.18</c:v>
                </c:pt>
                <c:pt idx="438">
                  <c:v>0.18</c:v>
                </c:pt>
                <c:pt idx="439">
                  <c:v>0.18</c:v>
                </c:pt>
                <c:pt idx="440">
                  <c:v>0.18</c:v>
                </c:pt>
                <c:pt idx="441">
                  <c:v>0.18</c:v>
                </c:pt>
                <c:pt idx="442">
                  <c:v>0.18</c:v>
                </c:pt>
                <c:pt idx="443">
                  <c:v>0.18</c:v>
                </c:pt>
                <c:pt idx="444">
                  <c:v>0.18</c:v>
                </c:pt>
                <c:pt idx="445">
                  <c:v>0.18</c:v>
                </c:pt>
                <c:pt idx="446">
                  <c:v>0.18</c:v>
                </c:pt>
                <c:pt idx="447">
                  <c:v>0.18</c:v>
                </c:pt>
                <c:pt idx="448">
                  <c:v>0.18</c:v>
                </c:pt>
                <c:pt idx="449">
                  <c:v>0.18</c:v>
                </c:pt>
                <c:pt idx="450">
                  <c:v>0.18</c:v>
                </c:pt>
                <c:pt idx="451">
                  <c:v>0.18</c:v>
                </c:pt>
                <c:pt idx="452">
                  <c:v>0.18</c:v>
                </c:pt>
                <c:pt idx="453">
                  <c:v>0.18</c:v>
                </c:pt>
                <c:pt idx="454">
                  <c:v>0.18</c:v>
                </c:pt>
                <c:pt idx="455">
                  <c:v>0.18</c:v>
                </c:pt>
                <c:pt idx="456">
                  <c:v>0.18</c:v>
                </c:pt>
                <c:pt idx="457">
                  <c:v>0.18</c:v>
                </c:pt>
                <c:pt idx="458">
                  <c:v>0.18</c:v>
                </c:pt>
                <c:pt idx="459">
                  <c:v>0.18</c:v>
                </c:pt>
                <c:pt idx="460">
                  <c:v>0.18</c:v>
                </c:pt>
                <c:pt idx="461">
                  <c:v>0.18</c:v>
                </c:pt>
                <c:pt idx="462">
                  <c:v>0.18</c:v>
                </c:pt>
                <c:pt idx="463">
                  <c:v>0.18</c:v>
                </c:pt>
                <c:pt idx="464">
                  <c:v>0.18</c:v>
                </c:pt>
                <c:pt idx="465">
                  <c:v>0.18</c:v>
                </c:pt>
                <c:pt idx="466">
                  <c:v>0.18</c:v>
                </c:pt>
                <c:pt idx="467">
                  <c:v>0.18</c:v>
                </c:pt>
                <c:pt idx="468">
                  <c:v>0.18</c:v>
                </c:pt>
                <c:pt idx="469">
                  <c:v>0.18</c:v>
                </c:pt>
                <c:pt idx="470">
                  <c:v>0.18</c:v>
                </c:pt>
                <c:pt idx="471">
                  <c:v>0.18</c:v>
                </c:pt>
                <c:pt idx="472">
                  <c:v>0.18</c:v>
                </c:pt>
                <c:pt idx="473">
                  <c:v>0.18</c:v>
                </c:pt>
                <c:pt idx="474">
                  <c:v>0.18</c:v>
                </c:pt>
                <c:pt idx="475">
                  <c:v>0.18</c:v>
                </c:pt>
                <c:pt idx="476">
                  <c:v>0.18</c:v>
                </c:pt>
                <c:pt idx="477">
                  <c:v>0.18</c:v>
                </c:pt>
                <c:pt idx="478">
                  <c:v>0.18</c:v>
                </c:pt>
                <c:pt idx="479">
                  <c:v>0.18</c:v>
                </c:pt>
                <c:pt idx="480">
                  <c:v>0.18</c:v>
                </c:pt>
                <c:pt idx="481">
                  <c:v>0.18</c:v>
                </c:pt>
                <c:pt idx="482">
                  <c:v>0.18</c:v>
                </c:pt>
                <c:pt idx="483">
                  <c:v>0.18</c:v>
                </c:pt>
                <c:pt idx="484">
                  <c:v>0.18</c:v>
                </c:pt>
                <c:pt idx="485">
                  <c:v>0.18</c:v>
                </c:pt>
                <c:pt idx="486">
                  <c:v>0.18</c:v>
                </c:pt>
                <c:pt idx="487">
                  <c:v>0.18</c:v>
                </c:pt>
                <c:pt idx="488">
                  <c:v>0.18</c:v>
                </c:pt>
                <c:pt idx="489">
                  <c:v>0.18</c:v>
                </c:pt>
                <c:pt idx="490">
                  <c:v>0.18</c:v>
                </c:pt>
                <c:pt idx="491">
                  <c:v>0.18</c:v>
                </c:pt>
                <c:pt idx="492">
                  <c:v>0.18</c:v>
                </c:pt>
                <c:pt idx="493">
                  <c:v>0.18</c:v>
                </c:pt>
                <c:pt idx="494">
                  <c:v>0.18</c:v>
                </c:pt>
                <c:pt idx="495">
                  <c:v>0.18</c:v>
                </c:pt>
                <c:pt idx="496">
                  <c:v>0.18</c:v>
                </c:pt>
                <c:pt idx="497">
                  <c:v>0.18</c:v>
                </c:pt>
                <c:pt idx="498">
                  <c:v>0.18</c:v>
                </c:pt>
                <c:pt idx="499">
                  <c:v>0.18</c:v>
                </c:pt>
                <c:pt idx="500">
                  <c:v>0.18</c:v>
                </c:pt>
                <c:pt idx="501">
                  <c:v>0.18</c:v>
                </c:pt>
                <c:pt idx="502">
                  <c:v>0.18</c:v>
                </c:pt>
                <c:pt idx="503">
                  <c:v>0.18</c:v>
                </c:pt>
                <c:pt idx="504">
                  <c:v>0.18</c:v>
                </c:pt>
                <c:pt idx="505">
                  <c:v>0.18</c:v>
                </c:pt>
                <c:pt idx="506">
                  <c:v>0.18</c:v>
                </c:pt>
                <c:pt idx="507">
                  <c:v>0.18</c:v>
                </c:pt>
                <c:pt idx="508">
                  <c:v>0.18</c:v>
                </c:pt>
                <c:pt idx="509">
                  <c:v>0.18</c:v>
                </c:pt>
                <c:pt idx="510">
                  <c:v>0.18</c:v>
                </c:pt>
                <c:pt idx="511">
                  <c:v>0.18</c:v>
                </c:pt>
                <c:pt idx="512">
                  <c:v>0.18</c:v>
                </c:pt>
                <c:pt idx="513">
                  <c:v>0.18</c:v>
                </c:pt>
                <c:pt idx="514">
                  <c:v>0.18</c:v>
                </c:pt>
                <c:pt idx="515">
                  <c:v>0.18</c:v>
                </c:pt>
                <c:pt idx="516">
                  <c:v>0.18</c:v>
                </c:pt>
                <c:pt idx="517">
                  <c:v>0.18</c:v>
                </c:pt>
                <c:pt idx="518">
                  <c:v>0.18</c:v>
                </c:pt>
                <c:pt idx="519">
                  <c:v>0.18</c:v>
                </c:pt>
                <c:pt idx="520">
                  <c:v>0.18</c:v>
                </c:pt>
                <c:pt idx="521">
                  <c:v>0.18</c:v>
                </c:pt>
                <c:pt idx="522">
                  <c:v>0.18</c:v>
                </c:pt>
                <c:pt idx="523">
                  <c:v>0.18</c:v>
                </c:pt>
                <c:pt idx="524">
                  <c:v>0.18</c:v>
                </c:pt>
                <c:pt idx="525">
                  <c:v>0.18</c:v>
                </c:pt>
                <c:pt idx="526">
                  <c:v>0.18</c:v>
                </c:pt>
                <c:pt idx="527">
                  <c:v>0.18</c:v>
                </c:pt>
                <c:pt idx="528">
                  <c:v>0.18</c:v>
                </c:pt>
                <c:pt idx="529">
                  <c:v>0.18</c:v>
                </c:pt>
                <c:pt idx="530">
                  <c:v>0.18</c:v>
                </c:pt>
                <c:pt idx="531">
                  <c:v>0.18</c:v>
                </c:pt>
                <c:pt idx="532">
                  <c:v>0.18</c:v>
                </c:pt>
                <c:pt idx="533">
                  <c:v>0.18</c:v>
                </c:pt>
                <c:pt idx="534">
                  <c:v>0.18</c:v>
                </c:pt>
                <c:pt idx="535">
                  <c:v>0.18</c:v>
                </c:pt>
                <c:pt idx="536">
                  <c:v>0.18</c:v>
                </c:pt>
                <c:pt idx="537">
                  <c:v>0.18</c:v>
                </c:pt>
                <c:pt idx="538">
                  <c:v>0.18</c:v>
                </c:pt>
                <c:pt idx="539">
                  <c:v>0.18</c:v>
                </c:pt>
                <c:pt idx="540">
                  <c:v>0.18</c:v>
                </c:pt>
                <c:pt idx="541">
                  <c:v>0.18</c:v>
                </c:pt>
                <c:pt idx="542">
                  <c:v>0.18</c:v>
                </c:pt>
                <c:pt idx="543">
                  <c:v>0.18</c:v>
                </c:pt>
                <c:pt idx="544">
                  <c:v>0.18</c:v>
                </c:pt>
                <c:pt idx="545">
                  <c:v>0.18</c:v>
                </c:pt>
                <c:pt idx="546">
                  <c:v>0.18</c:v>
                </c:pt>
                <c:pt idx="547">
                  <c:v>0.18</c:v>
                </c:pt>
                <c:pt idx="548">
                  <c:v>0.18</c:v>
                </c:pt>
                <c:pt idx="549">
                  <c:v>0.18</c:v>
                </c:pt>
                <c:pt idx="550">
                  <c:v>0.18</c:v>
                </c:pt>
                <c:pt idx="551">
                  <c:v>0.18</c:v>
                </c:pt>
                <c:pt idx="552">
                  <c:v>0.18</c:v>
                </c:pt>
                <c:pt idx="553">
                  <c:v>0.18</c:v>
                </c:pt>
                <c:pt idx="554">
                  <c:v>0.18</c:v>
                </c:pt>
                <c:pt idx="555">
                  <c:v>0.18</c:v>
                </c:pt>
                <c:pt idx="556">
                  <c:v>0.18</c:v>
                </c:pt>
                <c:pt idx="557">
                  <c:v>0.18</c:v>
                </c:pt>
                <c:pt idx="558">
                  <c:v>0.18</c:v>
                </c:pt>
                <c:pt idx="559">
                  <c:v>0.18</c:v>
                </c:pt>
                <c:pt idx="560">
                  <c:v>0.18</c:v>
                </c:pt>
                <c:pt idx="561">
                  <c:v>0.18</c:v>
                </c:pt>
                <c:pt idx="562">
                  <c:v>0.18</c:v>
                </c:pt>
                <c:pt idx="563">
                  <c:v>0.18</c:v>
                </c:pt>
                <c:pt idx="564">
                  <c:v>0.18</c:v>
                </c:pt>
                <c:pt idx="565">
                  <c:v>0.18</c:v>
                </c:pt>
                <c:pt idx="566">
                  <c:v>0.18</c:v>
                </c:pt>
                <c:pt idx="567">
                  <c:v>0.18</c:v>
                </c:pt>
                <c:pt idx="568">
                  <c:v>0.18</c:v>
                </c:pt>
                <c:pt idx="569">
                  <c:v>0.18</c:v>
                </c:pt>
                <c:pt idx="570">
                  <c:v>0.18</c:v>
                </c:pt>
                <c:pt idx="571">
                  <c:v>0.18</c:v>
                </c:pt>
                <c:pt idx="572">
                  <c:v>0.18</c:v>
                </c:pt>
                <c:pt idx="573">
                  <c:v>0.18</c:v>
                </c:pt>
                <c:pt idx="574">
                  <c:v>0.18</c:v>
                </c:pt>
                <c:pt idx="575">
                  <c:v>0.18</c:v>
                </c:pt>
                <c:pt idx="576">
                  <c:v>0.18</c:v>
                </c:pt>
                <c:pt idx="577">
                  <c:v>0.18</c:v>
                </c:pt>
                <c:pt idx="578">
                  <c:v>0.18</c:v>
                </c:pt>
                <c:pt idx="579">
                  <c:v>0.18</c:v>
                </c:pt>
                <c:pt idx="580">
                  <c:v>0.18</c:v>
                </c:pt>
                <c:pt idx="581">
                  <c:v>0.18</c:v>
                </c:pt>
                <c:pt idx="582">
                  <c:v>0.18</c:v>
                </c:pt>
                <c:pt idx="583">
                  <c:v>0.18</c:v>
                </c:pt>
                <c:pt idx="584">
                  <c:v>0.18</c:v>
                </c:pt>
                <c:pt idx="585">
                  <c:v>0.18</c:v>
                </c:pt>
                <c:pt idx="586">
                  <c:v>0.18</c:v>
                </c:pt>
                <c:pt idx="587">
                  <c:v>0.18</c:v>
                </c:pt>
                <c:pt idx="588">
                  <c:v>0.18</c:v>
                </c:pt>
                <c:pt idx="589">
                  <c:v>0.18</c:v>
                </c:pt>
                <c:pt idx="590">
                  <c:v>0.18</c:v>
                </c:pt>
                <c:pt idx="591">
                  <c:v>0.18</c:v>
                </c:pt>
                <c:pt idx="592">
                  <c:v>0.18</c:v>
                </c:pt>
                <c:pt idx="593">
                  <c:v>0.18</c:v>
                </c:pt>
                <c:pt idx="594">
                  <c:v>0.18</c:v>
                </c:pt>
                <c:pt idx="595">
                  <c:v>0.18</c:v>
                </c:pt>
                <c:pt idx="596">
                  <c:v>0.18</c:v>
                </c:pt>
                <c:pt idx="597">
                  <c:v>0.18</c:v>
                </c:pt>
                <c:pt idx="598">
                  <c:v>0.18</c:v>
                </c:pt>
                <c:pt idx="599">
                  <c:v>0.18</c:v>
                </c:pt>
                <c:pt idx="600">
                  <c:v>0.18</c:v>
                </c:pt>
                <c:pt idx="601">
                  <c:v>0.18</c:v>
                </c:pt>
                <c:pt idx="602">
                  <c:v>0.18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EDDF-4745-8522-A9B8236AD2A7}"/>
            </c:ext>
          </c:extLst>
        </c:ser>
        <c:ser>
          <c:idx val="2"/>
          <c:order val="2"/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none"/>
          </c:marker>
          <c:xVal>
            <c:numRef>
              <c:f>Sheet1!$E$2:$E$604</c:f>
              <c:numCache>
                <c:formatCode>General</c:formatCode>
                <c:ptCount val="603"/>
                <c:pt idx="0">
                  <c:v>2025</c:v>
                </c:pt>
                <c:pt idx="1">
                  <c:v>2025</c:v>
                </c:pt>
                <c:pt idx="2">
                  <c:v>2024</c:v>
                </c:pt>
                <c:pt idx="3">
                  <c:v>2024</c:v>
                </c:pt>
                <c:pt idx="4">
                  <c:v>2024</c:v>
                </c:pt>
                <c:pt idx="5">
                  <c:v>2024</c:v>
                </c:pt>
                <c:pt idx="6">
                  <c:v>2024</c:v>
                </c:pt>
                <c:pt idx="7">
                  <c:v>2024</c:v>
                </c:pt>
                <c:pt idx="8">
                  <c:v>2023</c:v>
                </c:pt>
                <c:pt idx="9">
                  <c:v>2023</c:v>
                </c:pt>
                <c:pt idx="10">
                  <c:v>2023</c:v>
                </c:pt>
                <c:pt idx="11">
                  <c:v>2023</c:v>
                </c:pt>
                <c:pt idx="12">
                  <c:v>2023</c:v>
                </c:pt>
                <c:pt idx="13">
                  <c:v>2023</c:v>
                </c:pt>
                <c:pt idx="14">
                  <c:v>2022</c:v>
                </c:pt>
                <c:pt idx="15">
                  <c:v>2022</c:v>
                </c:pt>
                <c:pt idx="16">
                  <c:v>2022</c:v>
                </c:pt>
                <c:pt idx="17">
                  <c:v>2022</c:v>
                </c:pt>
                <c:pt idx="18">
                  <c:v>2022</c:v>
                </c:pt>
                <c:pt idx="19">
                  <c:v>2022</c:v>
                </c:pt>
                <c:pt idx="20">
                  <c:v>2022</c:v>
                </c:pt>
                <c:pt idx="21">
                  <c:v>2022</c:v>
                </c:pt>
                <c:pt idx="22">
                  <c:v>2021</c:v>
                </c:pt>
                <c:pt idx="23">
                  <c:v>2021</c:v>
                </c:pt>
                <c:pt idx="24">
                  <c:v>2021</c:v>
                </c:pt>
                <c:pt idx="25">
                  <c:v>2021</c:v>
                </c:pt>
                <c:pt idx="26">
                  <c:v>2021</c:v>
                </c:pt>
                <c:pt idx="27">
                  <c:v>2021</c:v>
                </c:pt>
                <c:pt idx="28">
                  <c:v>2020</c:v>
                </c:pt>
                <c:pt idx="29">
                  <c:v>2020</c:v>
                </c:pt>
                <c:pt idx="30">
                  <c:v>2020</c:v>
                </c:pt>
                <c:pt idx="31">
                  <c:v>2020</c:v>
                </c:pt>
                <c:pt idx="32">
                  <c:v>2020</c:v>
                </c:pt>
                <c:pt idx="33">
                  <c:v>2020</c:v>
                </c:pt>
                <c:pt idx="34">
                  <c:v>2020</c:v>
                </c:pt>
                <c:pt idx="35">
                  <c:v>2019</c:v>
                </c:pt>
                <c:pt idx="36">
                  <c:v>2019</c:v>
                </c:pt>
                <c:pt idx="37">
                  <c:v>2019</c:v>
                </c:pt>
                <c:pt idx="38">
                  <c:v>2019</c:v>
                </c:pt>
                <c:pt idx="39">
                  <c:v>2019</c:v>
                </c:pt>
                <c:pt idx="40">
                  <c:v>2019</c:v>
                </c:pt>
                <c:pt idx="41">
                  <c:v>2018</c:v>
                </c:pt>
                <c:pt idx="42">
                  <c:v>2018</c:v>
                </c:pt>
                <c:pt idx="43">
                  <c:v>2018</c:v>
                </c:pt>
                <c:pt idx="44">
                  <c:v>2018</c:v>
                </c:pt>
                <c:pt idx="45">
                  <c:v>2018</c:v>
                </c:pt>
                <c:pt idx="46">
                  <c:v>2018</c:v>
                </c:pt>
                <c:pt idx="47">
                  <c:v>2017</c:v>
                </c:pt>
                <c:pt idx="48">
                  <c:v>2017</c:v>
                </c:pt>
                <c:pt idx="49">
                  <c:v>2017</c:v>
                </c:pt>
                <c:pt idx="50">
                  <c:v>2017</c:v>
                </c:pt>
                <c:pt idx="51">
                  <c:v>2017</c:v>
                </c:pt>
                <c:pt idx="52">
                  <c:v>2017</c:v>
                </c:pt>
                <c:pt idx="53">
                  <c:v>2016</c:v>
                </c:pt>
                <c:pt idx="54">
                  <c:v>2016</c:v>
                </c:pt>
                <c:pt idx="55">
                  <c:v>2016</c:v>
                </c:pt>
                <c:pt idx="56">
                  <c:v>2016</c:v>
                </c:pt>
                <c:pt idx="57">
                  <c:v>2016</c:v>
                </c:pt>
                <c:pt idx="58">
                  <c:v>2016</c:v>
                </c:pt>
                <c:pt idx="59">
                  <c:v>2015</c:v>
                </c:pt>
                <c:pt idx="60">
                  <c:v>2015</c:v>
                </c:pt>
                <c:pt idx="61">
                  <c:v>2015</c:v>
                </c:pt>
                <c:pt idx="62">
                  <c:v>2015</c:v>
                </c:pt>
                <c:pt idx="63">
                  <c:v>2015</c:v>
                </c:pt>
                <c:pt idx="64">
                  <c:v>2015</c:v>
                </c:pt>
                <c:pt idx="65">
                  <c:v>2014</c:v>
                </c:pt>
                <c:pt idx="66">
                  <c:v>2014</c:v>
                </c:pt>
                <c:pt idx="67">
                  <c:v>2014</c:v>
                </c:pt>
                <c:pt idx="68">
                  <c:v>2014</c:v>
                </c:pt>
                <c:pt idx="69">
                  <c:v>2014</c:v>
                </c:pt>
                <c:pt idx="70">
                  <c:v>2014</c:v>
                </c:pt>
                <c:pt idx="71">
                  <c:v>2014</c:v>
                </c:pt>
                <c:pt idx="72">
                  <c:v>2014</c:v>
                </c:pt>
                <c:pt idx="73">
                  <c:v>2014</c:v>
                </c:pt>
                <c:pt idx="74">
                  <c:v>2014</c:v>
                </c:pt>
                <c:pt idx="75">
                  <c:v>2013</c:v>
                </c:pt>
                <c:pt idx="76">
                  <c:v>2013</c:v>
                </c:pt>
                <c:pt idx="77">
                  <c:v>2013</c:v>
                </c:pt>
                <c:pt idx="78">
                  <c:v>2013</c:v>
                </c:pt>
                <c:pt idx="79">
                  <c:v>2013</c:v>
                </c:pt>
                <c:pt idx="80">
                  <c:v>2013</c:v>
                </c:pt>
                <c:pt idx="81">
                  <c:v>2013</c:v>
                </c:pt>
                <c:pt idx="82">
                  <c:v>2013</c:v>
                </c:pt>
                <c:pt idx="83">
                  <c:v>2013</c:v>
                </c:pt>
                <c:pt idx="84">
                  <c:v>2013</c:v>
                </c:pt>
                <c:pt idx="85">
                  <c:v>2013</c:v>
                </c:pt>
                <c:pt idx="86">
                  <c:v>2013</c:v>
                </c:pt>
                <c:pt idx="87">
                  <c:v>2012</c:v>
                </c:pt>
                <c:pt idx="88">
                  <c:v>2012</c:v>
                </c:pt>
                <c:pt idx="89">
                  <c:v>2012</c:v>
                </c:pt>
                <c:pt idx="90">
                  <c:v>2012</c:v>
                </c:pt>
                <c:pt idx="91">
                  <c:v>2012</c:v>
                </c:pt>
                <c:pt idx="92">
                  <c:v>2012</c:v>
                </c:pt>
                <c:pt idx="93">
                  <c:v>2012</c:v>
                </c:pt>
                <c:pt idx="94">
                  <c:v>2012</c:v>
                </c:pt>
                <c:pt idx="95">
                  <c:v>2012</c:v>
                </c:pt>
                <c:pt idx="96">
                  <c:v>2012</c:v>
                </c:pt>
                <c:pt idx="97">
                  <c:v>2012</c:v>
                </c:pt>
                <c:pt idx="98">
                  <c:v>2012</c:v>
                </c:pt>
                <c:pt idx="99">
                  <c:v>2011</c:v>
                </c:pt>
                <c:pt idx="100">
                  <c:v>2011</c:v>
                </c:pt>
                <c:pt idx="101">
                  <c:v>2011</c:v>
                </c:pt>
                <c:pt idx="102">
                  <c:v>2011</c:v>
                </c:pt>
                <c:pt idx="103">
                  <c:v>2011</c:v>
                </c:pt>
                <c:pt idx="104">
                  <c:v>2011</c:v>
                </c:pt>
                <c:pt idx="105">
                  <c:v>2011</c:v>
                </c:pt>
                <c:pt idx="106">
                  <c:v>2011</c:v>
                </c:pt>
                <c:pt idx="107">
                  <c:v>2011</c:v>
                </c:pt>
                <c:pt idx="108">
                  <c:v>2011</c:v>
                </c:pt>
                <c:pt idx="109">
                  <c:v>2011</c:v>
                </c:pt>
                <c:pt idx="110">
                  <c:v>2011</c:v>
                </c:pt>
                <c:pt idx="111">
                  <c:v>2010</c:v>
                </c:pt>
                <c:pt idx="112">
                  <c:v>2010</c:v>
                </c:pt>
                <c:pt idx="113">
                  <c:v>2010</c:v>
                </c:pt>
                <c:pt idx="114">
                  <c:v>2010</c:v>
                </c:pt>
                <c:pt idx="115">
                  <c:v>2010</c:v>
                </c:pt>
                <c:pt idx="116">
                  <c:v>2010</c:v>
                </c:pt>
                <c:pt idx="117">
                  <c:v>2010</c:v>
                </c:pt>
                <c:pt idx="118">
                  <c:v>2010</c:v>
                </c:pt>
                <c:pt idx="119">
                  <c:v>2010</c:v>
                </c:pt>
                <c:pt idx="120">
                  <c:v>2010</c:v>
                </c:pt>
                <c:pt idx="121">
                  <c:v>2010</c:v>
                </c:pt>
                <c:pt idx="122">
                  <c:v>2010</c:v>
                </c:pt>
                <c:pt idx="123">
                  <c:v>2009</c:v>
                </c:pt>
                <c:pt idx="124">
                  <c:v>2009</c:v>
                </c:pt>
                <c:pt idx="125">
                  <c:v>2009</c:v>
                </c:pt>
                <c:pt idx="126">
                  <c:v>2009</c:v>
                </c:pt>
                <c:pt idx="127">
                  <c:v>2009</c:v>
                </c:pt>
                <c:pt idx="128">
                  <c:v>2009</c:v>
                </c:pt>
                <c:pt idx="129">
                  <c:v>2009</c:v>
                </c:pt>
                <c:pt idx="130">
                  <c:v>2009</c:v>
                </c:pt>
                <c:pt idx="131">
                  <c:v>2009</c:v>
                </c:pt>
                <c:pt idx="132">
                  <c:v>2009</c:v>
                </c:pt>
                <c:pt idx="133">
                  <c:v>2009</c:v>
                </c:pt>
                <c:pt idx="134">
                  <c:v>2009</c:v>
                </c:pt>
                <c:pt idx="135">
                  <c:v>2008</c:v>
                </c:pt>
                <c:pt idx="136">
                  <c:v>2008</c:v>
                </c:pt>
                <c:pt idx="137">
                  <c:v>2008</c:v>
                </c:pt>
                <c:pt idx="138">
                  <c:v>2008</c:v>
                </c:pt>
                <c:pt idx="139">
                  <c:v>2008</c:v>
                </c:pt>
                <c:pt idx="140">
                  <c:v>2008</c:v>
                </c:pt>
                <c:pt idx="141">
                  <c:v>2008</c:v>
                </c:pt>
                <c:pt idx="142">
                  <c:v>2008</c:v>
                </c:pt>
                <c:pt idx="143">
                  <c:v>2008</c:v>
                </c:pt>
                <c:pt idx="144">
                  <c:v>2008</c:v>
                </c:pt>
                <c:pt idx="145">
                  <c:v>2008</c:v>
                </c:pt>
                <c:pt idx="146">
                  <c:v>2008</c:v>
                </c:pt>
                <c:pt idx="147">
                  <c:v>2007</c:v>
                </c:pt>
                <c:pt idx="148">
                  <c:v>2007</c:v>
                </c:pt>
                <c:pt idx="149">
                  <c:v>2007</c:v>
                </c:pt>
                <c:pt idx="150">
                  <c:v>2007</c:v>
                </c:pt>
                <c:pt idx="151">
                  <c:v>2007</c:v>
                </c:pt>
                <c:pt idx="152">
                  <c:v>2007</c:v>
                </c:pt>
                <c:pt idx="153">
                  <c:v>2007</c:v>
                </c:pt>
                <c:pt idx="154">
                  <c:v>2007</c:v>
                </c:pt>
                <c:pt idx="155">
                  <c:v>2007</c:v>
                </c:pt>
                <c:pt idx="156">
                  <c:v>2007</c:v>
                </c:pt>
                <c:pt idx="157">
                  <c:v>2007</c:v>
                </c:pt>
                <c:pt idx="158">
                  <c:v>2007</c:v>
                </c:pt>
                <c:pt idx="159">
                  <c:v>2006</c:v>
                </c:pt>
                <c:pt idx="160">
                  <c:v>2006</c:v>
                </c:pt>
                <c:pt idx="161">
                  <c:v>2006</c:v>
                </c:pt>
                <c:pt idx="162">
                  <c:v>2006</c:v>
                </c:pt>
                <c:pt idx="163">
                  <c:v>2006</c:v>
                </c:pt>
                <c:pt idx="164">
                  <c:v>2006</c:v>
                </c:pt>
                <c:pt idx="165">
                  <c:v>2006</c:v>
                </c:pt>
                <c:pt idx="166">
                  <c:v>2006</c:v>
                </c:pt>
                <c:pt idx="167">
                  <c:v>2006</c:v>
                </c:pt>
                <c:pt idx="168">
                  <c:v>2006</c:v>
                </c:pt>
                <c:pt idx="169">
                  <c:v>2006</c:v>
                </c:pt>
                <c:pt idx="170">
                  <c:v>2006</c:v>
                </c:pt>
                <c:pt idx="171">
                  <c:v>2005</c:v>
                </c:pt>
                <c:pt idx="172">
                  <c:v>2005</c:v>
                </c:pt>
                <c:pt idx="173">
                  <c:v>2005</c:v>
                </c:pt>
                <c:pt idx="174">
                  <c:v>2005</c:v>
                </c:pt>
                <c:pt idx="175">
                  <c:v>2005</c:v>
                </c:pt>
                <c:pt idx="176">
                  <c:v>2005</c:v>
                </c:pt>
                <c:pt idx="177">
                  <c:v>2005</c:v>
                </c:pt>
                <c:pt idx="178">
                  <c:v>2005</c:v>
                </c:pt>
                <c:pt idx="179">
                  <c:v>2005</c:v>
                </c:pt>
                <c:pt idx="180">
                  <c:v>2005</c:v>
                </c:pt>
                <c:pt idx="181">
                  <c:v>2005</c:v>
                </c:pt>
                <c:pt idx="182">
                  <c:v>2005</c:v>
                </c:pt>
                <c:pt idx="183">
                  <c:v>2004</c:v>
                </c:pt>
                <c:pt idx="184">
                  <c:v>2004</c:v>
                </c:pt>
                <c:pt idx="185">
                  <c:v>2004</c:v>
                </c:pt>
                <c:pt idx="186">
                  <c:v>2004</c:v>
                </c:pt>
                <c:pt idx="187">
                  <c:v>2004</c:v>
                </c:pt>
                <c:pt idx="188">
                  <c:v>2004</c:v>
                </c:pt>
                <c:pt idx="189">
                  <c:v>2004</c:v>
                </c:pt>
                <c:pt idx="190">
                  <c:v>2004</c:v>
                </c:pt>
                <c:pt idx="191">
                  <c:v>2004</c:v>
                </c:pt>
                <c:pt idx="192">
                  <c:v>2004</c:v>
                </c:pt>
                <c:pt idx="193">
                  <c:v>2004</c:v>
                </c:pt>
                <c:pt idx="194">
                  <c:v>2004</c:v>
                </c:pt>
                <c:pt idx="195">
                  <c:v>2003</c:v>
                </c:pt>
                <c:pt idx="196">
                  <c:v>2003</c:v>
                </c:pt>
                <c:pt idx="197">
                  <c:v>2003</c:v>
                </c:pt>
                <c:pt idx="198">
                  <c:v>2003</c:v>
                </c:pt>
                <c:pt idx="199">
                  <c:v>2003</c:v>
                </c:pt>
                <c:pt idx="200">
                  <c:v>2003</c:v>
                </c:pt>
                <c:pt idx="201">
                  <c:v>2003</c:v>
                </c:pt>
                <c:pt idx="202">
                  <c:v>2003</c:v>
                </c:pt>
                <c:pt idx="203">
                  <c:v>2003</c:v>
                </c:pt>
                <c:pt idx="204">
                  <c:v>2003</c:v>
                </c:pt>
                <c:pt idx="205">
                  <c:v>2003</c:v>
                </c:pt>
                <c:pt idx="206">
                  <c:v>2003</c:v>
                </c:pt>
                <c:pt idx="207">
                  <c:v>2002</c:v>
                </c:pt>
                <c:pt idx="208">
                  <c:v>2002</c:v>
                </c:pt>
                <c:pt idx="209">
                  <c:v>2002</c:v>
                </c:pt>
                <c:pt idx="210">
                  <c:v>2002</c:v>
                </c:pt>
                <c:pt idx="211">
                  <c:v>2002</c:v>
                </c:pt>
                <c:pt idx="212">
                  <c:v>2002</c:v>
                </c:pt>
                <c:pt idx="213">
                  <c:v>2002</c:v>
                </c:pt>
                <c:pt idx="214">
                  <c:v>2002</c:v>
                </c:pt>
                <c:pt idx="215">
                  <c:v>2002</c:v>
                </c:pt>
                <c:pt idx="216">
                  <c:v>2002</c:v>
                </c:pt>
                <c:pt idx="217">
                  <c:v>2002</c:v>
                </c:pt>
                <c:pt idx="218">
                  <c:v>2002</c:v>
                </c:pt>
                <c:pt idx="219">
                  <c:v>2001</c:v>
                </c:pt>
                <c:pt idx="220">
                  <c:v>2001</c:v>
                </c:pt>
                <c:pt idx="221">
                  <c:v>2001</c:v>
                </c:pt>
                <c:pt idx="222">
                  <c:v>2001</c:v>
                </c:pt>
                <c:pt idx="223">
                  <c:v>2001</c:v>
                </c:pt>
                <c:pt idx="224">
                  <c:v>2001</c:v>
                </c:pt>
                <c:pt idx="225">
                  <c:v>2001</c:v>
                </c:pt>
                <c:pt idx="226">
                  <c:v>2001</c:v>
                </c:pt>
                <c:pt idx="227">
                  <c:v>2001</c:v>
                </c:pt>
                <c:pt idx="228">
                  <c:v>2001</c:v>
                </c:pt>
                <c:pt idx="229">
                  <c:v>2001</c:v>
                </c:pt>
                <c:pt idx="230">
                  <c:v>2001</c:v>
                </c:pt>
                <c:pt idx="231">
                  <c:v>2000</c:v>
                </c:pt>
                <c:pt idx="232">
                  <c:v>2000</c:v>
                </c:pt>
                <c:pt idx="233">
                  <c:v>2000</c:v>
                </c:pt>
                <c:pt idx="234">
                  <c:v>2000</c:v>
                </c:pt>
                <c:pt idx="235">
                  <c:v>2000</c:v>
                </c:pt>
                <c:pt idx="236">
                  <c:v>2000</c:v>
                </c:pt>
                <c:pt idx="237">
                  <c:v>2000</c:v>
                </c:pt>
                <c:pt idx="238">
                  <c:v>2000</c:v>
                </c:pt>
                <c:pt idx="239">
                  <c:v>2000</c:v>
                </c:pt>
                <c:pt idx="240">
                  <c:v>2000</c:v>
                </c:pt>
                <c:pt idx="241">
                  <c:v>2000</c:v>
                </c:pt>
                <c:pt idx="242">
                  <c:v>2000</c:v>
                </c:pt>
                <c:pt idx="243">
                  <c:v>1999</c:v>
                </c:pt>
                <c:pt idx="244">
                  <c:v>1999</c:v>
                </c:pt>
                <c:pt idx="245">
                  <c:v>1999</c:v>
                </c:pt>
                <c:pt idx="246">
                  <c:v>1999</c:v>
                </c:pt>
                <c:pt idx="247">
                  <c:v>1999</c:v>
                </c:pt>
                <c:pt idx="248">
                  <c:v>1999</c:v>
                </c:pt>
                <c:pt idx="249">
                  <c:v>1999</c:v>
                </c:pt>
                <c:pt idx="250">
                  <c:v>1999</c:v>
                </c:pt>
                <c:pt idx="251">
                  <c:v>1999</c:v>
                </c:pt>
                <c:pt idx="252">
                  <c:v>1999</c:v>
                </c:pt>
                <c:pt idx="253">
                  <c:v>1999</c:v>
                </c:pt>
                <c:pt idx="254">
                  <c:v>1999</c:v>
                </c:pt>
                <c:pt idx="255">
                  <c:v>1998</c:v>
                </c:pt>
                <c:pt idx="256">
                  <c:v>1998</c:v>
                </c:pt>
                <c:pt idx="257">
                  <c:v>1998</c:v>
                </c:pt>
                <c:pt idx="258">
                  <c:v>1998</c:v>
                </c:pt>
                <c:pt idx="259">
                  <c:v>1998</c:v>
                </c:pt>
                <c:pt idx="260">
                  <c:v>1998</c:v>
                </c:pt>
                <c:pt idx="261">
                  <c:v>1998</c:v>
                </c:pt>
                <c:pt idx="262">
                  <c:v>1998</c:v>
                </c:pt>
                <c:pt idx="263">
                  <c:v>1998</c:v>
                </c:pt>
                <c:pt idx="264">
                  <c:v>1998</c:v>
                </c:pt>
                <c:pt idx="265">
                  <c:v>1998</c:v>
                </c:pt>
                <c:pt idx="266">
                  <c:v>1998</c:v>
                </c:pt>
                <c:pt idx="267">
                  <c:v>1997</c:v>
                </c:pt>
                <c:pt idx="268">
                  <c:v>1997</c:v>
                </c:pt>
                <c:pt idx="269">
                  <c:v>1997</c:v>
                </c:pt>
                <c:pt idx="270">
                  <c:v>1997</c:v>
                </c:pt>
                <c:pt idx="271">
                  <c:v>1997</c:v>
                </c:pt>
                <c:pt idx="272">
                  <c:v>1997</c:v>
                </c:pt>
                <c:pt idx="273">
                  <c:v>1997</c:v>
                </c:pt>
                <c:pt idx="274">
                  <c:v>1997</c:v>
                </c:pt>
                <c:pt idx="275">
                  <c:v>1997</c:v>
                </c:pt>
                <c:pt idx="276">
                  <c:v>1997</c:v>
                </c:pt>
                <c:pt idx="277">
                  <c:v>1997</c:v>
                </c:pt>
                <c:pt idx="278">
                  <c:v>1997</c:v>
                </c:pt>
                <c:pt idx="279">
                  <c:v>1996</c:v>
                </c:pt>
                <c:pt idx="280">
                  <c:v>1996</c:v>
                </c:pt>
                <c:pt idx="281">
                  <c:v>1996</c:v>
                </c:pt>
                <c:pt idx="282">
                  <c:v>1996</c:v>
                </c:pt>
                <c:pt idx="283">
                  <c:v>1996</c:v>
                </c:pt>
                <c:pt idx="284">
                  <c:v>1996</c:v>
                </c:pt>
                <c:pt idx="285">
                  <c:v>1996</c:v>
                </c:pt>
                <c:pt idx="286">
                  <c:v>1996</c:v>
                </c:pt>
                <c:pt idx="287">
                  <c:v>1996</c:v>
                </c:pt>
                <c:pt idx="288">
                  <c:v>1996</c:v>
                </c:pt>
                <c:pt idx="289">
                  <c:v>1996</c:v>
                </c:pt>
                <c:pt idx="290">
                  <c:v>1996</c:v>
                </c:pt>
                <c:pt idx="291">
                  <c:v>1995</c:v>
                </c:pt>
                <c:pt idx="292">
                  <c:v>1995</c:v>
                </c:pt>
                <c:pt idx="293">
                  <c:v>1995</c:v>
                </c:pt>
                <c:pt idx="294">
                  <c:v>1995</c:v>
                </c:pt>
                <c:pt idx="295">
                  <c:v>1995</c:v>
                </c:pt>
                <c:pt idx="296">
                  <c:v>1995</c:v>
                </c:pt>
                <c:pt idx="297">
                  <c:v>1995</c:v>
                </c:pt>
                <c:pt idx="298">
                  <c:v>1995</c:v>
                </c:pt>
                <c:pt idx="299">
                  <c:v>1995</c:v>
                </c:pt>
                <c:pt idx="300">
                  <c:v>1995</c:v>
                </c:pt>
                <c:pt idx="301">
                  <c:v>1995</c:v>
                </c:pt>
                <c:pt idx="302">
                  <c:v>1995</c:v>
                </c:pt>
                <c:pt idx="303">
                  <c:v>1994</c:v>
                </c:pt>
                <c:pt idx="304">
                  <c:v>1994</c:v>
                </c:pt>
                <c:pt idx="305">
                  <c:v>1994</c:v>
                </c:pt>
                <c:pt idx="306">
                  <c:v>1994</c:v>
                </c:pt>
                <c:pt idx="307">
                  <c:v>1994</c:v>
                </c:pt>
                <c:pt idx="308">
                  <c:v>1994</c:v>
                </c:pt>
                <c:pt idx="309">
                  <c:v>1994</c:v>
                </c:pt>
                <c:pt idx="310">
                  <c:v>1994</c:v>
                </c:pt>
                <c:pt idx="311">
                  <c:v>1994</c:v>
                </c:pt>
                <c:pt idx="312">
                  <c:v>1994</c:v>
                </c:pt>
                <c:pt idx="313">
                  <c:v>1994</c:v>
                </c:pt>
                <c:pt idx="314">
                  <c:v>1994</c:v>
                </c:pt>
                <c:pt idx="315">
                  <c:v>1993</c:v>
                </c:pt>
                <c:pt idx="316">
                  <c:v>1993</c:v>
                </c:pt>
                <c:pt idx="317">
                  <c:v>1993</c:v>
                </c:pt>
                <c:pt idx="318">
                  <c:v>1993</c:v>
                </c:pt>
                <c:pt idx="319">
                  <c:v>1993</c:v>
                </c:pt>
                <c:pt idx="320">
                  <c:v>1993</c:v>
                </c:pt>
                <c:pt idx="321">
                  <c:v>1993</c:v>
                </c:pt>
                <c:pt idx="322">
                  <c:v>1993</c:v>
                </c:pt>
                <c:pt idx="323">
                  <c:v>1993</c:v>
                </c:pt>
                <c:pt idx="324">
                  <c:v>1993</c:v>
                </c:pt>
                <c:pt idx="325">
                  <c:v>1993</c:v>
                </c:pt>
                <c:pt idx="326">
                  <c:v>1993</c:v>
                </c:pt>
                <c:pt idx="327">
                  <c:v>1992</c:v>
                </c:pt>
                <c:pt idx="328">
                  <c:v>1992</c:v>
                </c:pt>
                <c:pt idx="329">
                  <c:v>1992</c:v>
                </c:pt>
                <c:pt idx="330">
                  <c:v>1992</c:v>
                </c:pt>
                <c:pt idx="331">
                  <c:v>1992</c:v>
                </c:pt>
                <c:pt idx="332">
                  <c:v>1992</c:v>
                </c:pt>
                <c:pt idx="333">
                  <c:v>1992</c:v>
                </c:pt>
                <c:pt idx="334">
                  <c:v>1992</c:v>
                </c:pt>
                <c:pt idx="335">
                  <c:v>1992</c:v>
                </c:pt>
                <c:pt idx="336">
                  <c:v>1992</c:v>
                </c:pt>
                <c:pt idx="337">
                  <c:v>1992</c:v>
                </c:pt>
                <c:pt idx="338">
                  <c:v>1992</c:v>
                </c:pt>
                <c:pt idx="339">
                  <c:v>1991</c:v>
                </c:pt>
                <c:pt idx="340">
                  <c:v>1991</c:v>
                </c:pt>
                <c:pt idx="341">
                  <c:v>1991</c:v>
                </c:pt>
                <c:pt idx="342">
                  <c:v>1991</c:v>
                </c:pt>
                <c:pt idx="343">
                  <c:v>1991</c:v>
                </c:pt>
                <c:pt idx="344">
                  <c:v>1991</c:v>
                </c:pt>
                <c:pt idx="345">
                  <c:v>1991</c:v>
                </c:pt>
                <c:pt idx="346">
                  <c:v>1991</c:v>
                </c:pt>
                <c:pt idx="347">
                  <c:v>1991</c:v>
                </c:pt>
                <c:pt idx="348">
                  <c:v>1991</c:v>
                </c:pt>
                <c:pt idx="349">
                  <c:v>1991</c:v>
                </c:pt>
                <c:pt idx="350">
                  <c:v>1991</c:v>
                </c:pt>
                <c:pt idx="351">
                  <c:v>1990</c:v>
                </c:pt>
                <c:pt idx="352">
                  <c:v>1990</c:v>
                </c:pt>
                <c:pt idx="353">
                  <c:v>1990</c:v>
                </c:pt>
                <c:pt idx="354">
                  <c:v>1990</c:v>
                </c:pt>
                <c:pt idx="355">
                  <c:v>1990</c:v>
                </c:pt>
                <c:pt idx="356">
                  <c:v>1990</c:v>
                </c:pt>
                <c:pt idx="357">
                  <c:v>1990</c:v>
                </c:pt>
                <c:pt idx="358">
                  <c:v>1990</c:v>
                </c:pt>
                <c:pt idx="359">
                  <c:v>1990</c:v>
                </c:pt>
                <c:pt idx="360">
                  <c:v>1990</c:v>
                </c:pt>
                <c:pt idx="361">
                  <c:v>1990</c:v>
                </c:pt>
                <c:pt idx="362">
                  <c:v>1990</c:v>
                </c:pt>
                <c:pt idx="363">
                  <c:v>1989</c:v>
                </c:pt>
                <c:pt idx="364">
                  <c:v>1989</c:v>
                </c:pt>
                <c:pt idx="365">
                  <c:v>1989</c:v>
                </c:pt>
                <c:pt idx="366">
                  <c:v>1989</c:v>
                </c:pt>
                <c:pt idx="367">
                  <c:v>1989</c:v>
                </c:pt>
                <c:pt idx="368">
                  <c:v>1989</c:v>
                </c:pt>
                <c:pt idx="369">
                  <c:v>1989</c:v>
                </c:pt>
                <c:pt idx="370">
                  <c:v>1989</c:v>
                </c:pt>
                <c:pt idx="371">
                  <c:v>1989</c:v>
                </c:pt>
                <c:pt idx="372">
                  <c:v>1989</c:v>
                </c:pt>
                <c:pt idx="373">
                  <c:v>1989</c:v>
                </c:pt>
                <c:pt idx="374">
                  <c:v>1989</c:v>
                </c:pt>
                <c:pt idx="375">
                  <c:v>1988</c:v>
                </c:pt>
                <c:pt idx="376">
                  <c:v>1988</c:v>
                </c:pt>
                <c:pt idx="377">
                  <c:v>1988</c:v>
                </c:pt>
                <c:pt idx="378">
                  <c:v>1988</c:v>
                </c:pt>
                <c:pt idx="379">
                  <c:v>1988</c:v>
                </c:pt>
                <c:pt idx="380">
                  <c:v>1988</c:v>
                </c:pt>
                <c:pt idx="381">
                  <c:v>1988</c:v>
                </c:pt>
                <c:pt idx="382">
                  <c:v>1988</c:v>
                </c:pt>
                <c:pt idx="383">
                  <c:v>1988</c:v>
                </c:pt>
                <c:pt idx="384">
                  <c:v>1988</c:v>
                </c:pt>
                <c:pt idx="385">
                  <c:v>1988</c:v>
                </c:pt>
                <c:pt idx="386">
                  <c:v>1988</c:v>
                </c:pt>
                <c:pt idx="387">
                  <c:v>1987</c:v>
                </c:pt>
                <c:pt idx="388">
                  <c:v>1987</c:v>
                </c:pt>
                <c:pt idx="389">
                  <c:v>1987</c:v>
                </c:pt>
                <c:pt idx="390">
                  <c:v>1987</c:v>
                </c:pt>
                <c:pt idx="391">
                  <c:v>1987</c:v>
                </c:pt>
                <c:pt idx="392">
                  <c:v>1987</c:v>
                </c:pt>
                <c:pt idx="393">
                  <c:v>1987</c:v>
                </c:pt>
                <c:pt idx="394">
                  <c:v>1987</c:v>
                </c:pt>
                <c:pt idx="395">
                  <c:v>1987</c:v>
                </c:pt>
                <c:pt idx="396">
                  <c:v>1987</c:v>
                </c:pt>
                <c:pt idx="397">
                  <c:v>1987</c:v>
                </c:pt>
                <c:pt idx="398">
                  <c:v>1987</c:v>
                </c:pt>
                <c:pt idx="399">
                  <c:v>1986</c:v>
                </c:pt>
                <c:pt idx="400">
                  <c:v>1986</c:v>
                </c:pt>
                <c:pt idx="401">
                  <c:v>1986</c:v>
                </c:pt>
                <c:pt idx="402">
                  <c:v>1986</c:v>
                </c:pt>
                <c:pt idx="403">
                  <c:v>1986</c:v>
                </c:pt>
                <c:pt idx="404">
                  <c:v>1986</c:v>
                </c:pt>
                <c:pt idx="405">
                  <c:v>1986</c:v>
                </c:pt>
                <c:pt idx="406">
                  <c:v>1986</c:v>
                </c:pt>
                <c:pt idx="407">
                  <c:v>1986</c:v>
                </c:pt>
                <c:pt idx="408">
                  <c:v>1986</c:v>
                </c:pt>
                <c:pt idx="409">
                  <c:v>1986</c:v>
                </c:pt>
                <c:pt idx="410">
                  <c:v>1986</c:v>
                </c:pt>
                <c:pt idx="411">
                  <c:v>1985</c:v>
                </c:pt>
                <c:pt idx="412">
                  <c:v>1985</c:v>
                </c:pt>
                <c:pt idx="413">
                  <c:v>1985</c:v>
                </c:pt>
                <c:pt idx="414">
                  <c:v>1985</c:v>
                </c:pt>
                <c:pt idx="415">
                  <c:v>1985</c:v>
                </c:pt>
                <c:pt idx="416">
                  <c:v>1985</c:v>
                </c:pt>
                <c:pt idx="417">
                  <c:v>1985</c:v>
                </c:pt>
                <c:pt idx="418">
                  <c:v>1985</c:v>
                </c:pt>
                <c:pt idx="419">
                  <c:v>1985</c:v>
                </c:pt>
                <c:pt idx="420">
                  <c:v>1985</c:v>
                </c:pt>
                <c:pt idx="421">
                  <c:v>1985</c:v>
                </c:pt>
                <c:pt idx="422">
                  <c:v>1985</c:v>
                </c:pt>
                <c:pt idx="423">
                  <c:v>1984</c:v>
                </c:pt>
                <c:pt idx="424">
                  <c:v>1984</c:v>
                </c:pt>
                <c:pt idx="425">
                  <c:v>1984</c:v>
                </c:pt>
                <c:pt idx="426">
                  <c:v>1984</c:v>
                </c:pt>
                <c:pt idx="427">
                  <c:v>1984</c:v>
                </c:pt>
                <c:pt idx="428">
                  <c:v>1984</c:v>
                </c:pt>
                <c:pt idx="429">
                  <c:v>1984</c:v>
                </c:pt>
                <c:pt idx="430">
                  <c:v>1984</c:v>
                </c:pt>
                <c:pt idx="431">
                  <c:v>1984</c:v>
                </c:pt>
                <c:pt idx="432">
                  <c:v>1984</c:v>
                </c:pt>
                <c:pt idx="433">
                  <c:v>1984</c:v>
                </c:pt>
                <c:pt idx="434">
                  <c:v>1984</c:v>
                </c:pt>
                <c:pt idx="435">
                  <c:v>1983</c:v>
                </c:pt>
                <c:pt idx="436">
                  <c:v>1983</c:v>
                </c:pt>
                <c:pt idx="437">
                  <c:v>1983</c:v>
                </c:pt>
                <c:pt idx="438">
                  <c:v>1983</c:v>
                </c:pt>
                <c:pt idx="439">
                  <c:v>1983</c:v>
                </c:pt>
                <c:pt idx="440">
                  <c:v>1983</c:v>
                </c:pt>
                <c:pt idx="441">
                  <c:v>1983</c:v>
                </c:pt>
                <c:pt idx="442">
                  <c:v>1983</c:v>
                </c:pt>
                <c:pt idx="443">
                  <c:v>1983</c:v>
                </c:pt>
                <c:pt idx="444">
                  <c:v>1983</c:v>
                </c:pt>
                <c:pt idx="445">
                  <c:v>1983</c:v>
                </c:pt>
                <c:pt idx="446">
                  <c:v>1983</c:v>
                </c:pt>
                <c:pt idx="447">
                  <c:v>1982</c:v>
                </c:pt>
                <c:pt idx="448">
                  <c:v>1982</c:v>
                </c:pt>
                <c:pt idx="449">
                  <c:v>1982</c:v>
                </c:pt>
                <c:pt idx="450">
                  <c:v>1982</c:v>
                </c:pt>
                <c:pt idx="451">
                  <c:v>1982</c:v>
                </c:pt>
                <c:pt idx="452">
                  <c:v>1982</c:v>
                </c:pt>
                <c:pt idx="453">
                  <c:v>1982</c:v>
                </c:pt>
                <c:pt idx="454">
                  <c:v>1982</c:v>
                </c:pt>
                <c:pt idx="455">
                  <c:v>1982</c:v>
                </c:pt>
                <c:pt idx="456">
                  <c:v>1982</c:v>
                </c:pt>
                <c:pt idx="457">
                  <c:v>1982</c:v>
                </c:pt>
                <c:pt idx="458">
                  <c:v>1982</c:v>
                </c:pt>
                <c:pt idx="459">
                  <c:v>1981</c:v>
                </c:pt>
                <c:pt idx="460">
                  <c:v>1981</c:v>
                </c:pt>
                <c:pt idx="461">
                  <c:v>1981</c:v>
                </c:pt>
                <c:pt idx="462">
                  <c:v>1981</c:v>
                </c:pt>
                <c:pt idx="463">
                  <c:v>1981</c:v>
                </c:pt>
                <c:pt idx="464">
                  <c:v>1981</c:v>
                </c:pt>
                <c:pt idx="465">
                  <c:v>1981</c:v>
                </c:pt>
                <c:pt idx="466">
                  <c:v>1981</c:v>
                </c:pt>
                <c:pt idx="467">
                  <c:v>1981</c:v>
                </c:pt>
                <c:pt idx="468">
                  <c:v>1981</c:v>
                </c:pt>
                <c:pt idx="469">
                  <c:v>1981</c:v>
                </c:pt>
                <c:pt idx="470">
                  <c:v>1981</c:v>
                </c:pt>
                <c:pt idx="471">
                  <c:v>1980</c:v>
                </c:pt>
                <c:pt idx="472">
                  <c:v>1980</c:v>
                </c:pt>
                <c:pt idx="473">
                  <c:v>1980</c:v>
                </c:pt>
                <c:pt idx="474">
                  <c:v>1980</c:v>
                </c:pt>
                <c:pt idx="475">
                  <c:v>1980</c:v>
                </c:pt>
                <c:pt idx="476">
                  <c:v>1980</c:v>
                </c:pt>
                <c:pt idx="477">
                  <c:v>1980</c:v>
                </c:pt>
                <c:pt idx="478">
                  <c:v>1980</c:v>
                </c:pt>
                <c:pt idx="479">
                  <c:v>1980</c:v>
                </c:pt>
                <c:pt idx="480">
                  <c:v>1980</c:v>
                </c:pt>
                <c:pt idx="481">
                  <c:v>1980</c:v>
                </c:pt>
                <c:pt idx="482">
                  <c:v>1980</c:v>
                </c:pt>
                <c:pt idx="483">
                  <c:v>1979</c:v>
                </c:pt>
                <c:pt idx="484">
                  <c:v>1979</c:v>
                </c:pt>
                <c:pt idx="485">
                  <c:v>1979</c:v>
                </c:pt>
                <c:pt idx="486">
                  <c:v>1979</c:v>
                </c:pt>
                <c:pt idx="487">
                  <c:v>1979</c:v>
                </c:pt>
                <c:pt idx="488">
                  <c:v>1979</c:v>
                </c:pt>
                <c:pt idx="489">
                  <c:v>1979</c:v>
                </c:pt>
                <c:pt idx="490">
                  <c:v>1979</c:v>
                </c:pt>
                <c:pt idx="491">
                  <c:v>1979</c:v>
                </c:pt>
                <c:pt idx="492">
                  <c:v>1979</c:v>
                </c:pt>
                <c:pt idx="493">
                  <c:v>1979</c:v>
                </c:pt>
                <c:pt idx="494">
                  <c:v>1979</c:v>
                </c:pt>
                <c:pt idx="495">
                  <c:v>1978</c:v>
                </c:pt>
                <c:pt idx="496">
                  <c:v>1978</c:v>
                </c:pt>
                <c:pt idx="497">
                  <c:v>1978</c:v>
                </c:pt>
                <c:pt idx="498">
                  <c:v>1978</c:v>
                </c:pt>
                <c:pt idx="499">
                  <c:v>1978</c:v>
                </c:pt>
                <c:pt idx="500">
                  <c:v>1978</c:v>
                </c:pt>
                <c:pt idx="501">
                  <c:v>1978</c:v>
                </c:pt>
                <c:pt idx="502">
                  <c:v>1978</c:v>
                </c:pt>
                <c:pt idx="503">
                  <c:v>1978</c:v>
                </c:pt>
                <c:pt idx="504">
                  <c:v>1978</c:v>
                </c:pt>
                <c:pt idx="505">
                  <c:v>1978</c:v>
                </c:pt>
                <c:pt idx="506">
                  <c:v>1978</c:v>
                </c:pt>
                <c:pt idx="507">
                  <c:v>1977</c:v>
                </c:pt>
                <c:pt idx="508">
                  <c:v>1977</c:v>
                </c:pt>
                <c:pt idx="509">
                  <c:v>1977</c:v>
                </c:pt>
                <c:pt idx="510">
                  <c:v>1977</c:v>
                </c:pt>
                <c:pt idx="511">
                  <c:v>1977</c:v>
                </c:pt>
                <c:pt idx="512">
                  <c:v>1977</c:v>
                </c:pt>
                <c:pt idx="513">
                  <c:v>1977</c:v>
                </c:pt>
                <c:pt idx="514">
                  <c:v>1977</c:v>
                </c:pt>
                <c:pt idx="515">
                  <c:v>1977</c:v>
                </c:pt>
                <c:pt idx="516">
                  <c:v>1977</c:v>
                </c:pt>
                <c:pt idx="517">
                  <c:v>1977</c:v>
                </c:pt>
                <c:pt idx="518">
                  <c:v>1977</c:v>
                </c:pt>
                <c:pt idx="519">
                  <c:v>1976</c:v>
                </c:pt>
                <c:pt idx="520">
                  <c:v>1976</c:v>
                </c:pt>
                <c:pt idx="521">
                  <c:v>1976</c:v>
                </c:pt>
                <c:pt idx="522">
                  <c:v>1976</c:v>
                </c:pt>
                <c:pt idx="523">
                  <c:v>1976</c:v>
                </c:pt>
                <c:pt idx="524">
                  <c:v>1976</c:v>
                </c:pt>
                <c:pt idx="525">
                  <c:v>1976</c:v>
                </c:pt>
                <c:pt idx="526">
                  <c:v>1976</c:v>
                </c:pt>
                <c:pt idx="527">
                  <c:v>1976</c:v>
                </c:pt>
                <c:pt idx="528">
                  <c:v>1976</c:v>
                </c:pt>
                <c:pt idx="529">
                  <c:v>1976</c:v>
                </c:pt>
                <c:pt idx="530">
                  <c:v>1976</c:v>
                </c:pt>
                <c:pt idx="531">
                  <c:v>1975</c:v>
                </c:pt>
                <c:pt idx="532">
                  <c:v>1975</c:v>
                </c:pt>
                <c:pt idx="533">
                  <c:v>1975</c:v>
                </c:pt>
                <c:pt idx="534">
                  <c:v>1975</c:v>
                </c:pt>
                <c:pt idx="535">
                  <c:v>1975</c:v>
                </c:pt>
                <c:pt idx="536">
                  <c:v>1975</c:v>
                </c:pt>
                <c:pt idx="537">
                  <c:v>1975</c:v>
                </c:pt>
                <c:pt idx="538">
                  <c:v>1975</c:v>
                </c:pt>
                <c:pt idx="539">
                  <c:v>1975</c:v>
                </c:pt>
                <c:pt idx="540">
                  <c:v>1975</c:v>
                </c:pt>
                <c:pt idx="541">
                  <c:v>1975</c:v>
                </c:pt>
                <c:pt idx="542">
                  <c:v>1975</c:v>
                </c:pt>
                <c:pt idx="543">
                  <c:v>1974</c:v>
                </c:pt>
                <c:pt idx="544">
                  <c:v>1974</c:v>
                </c:pt>
                <c:pt idx="545">
                  <c:v>1974</c:v>
                </c:pt>
                <c:pt idx="546">
                  <c:v>1974</c:v>
                </c:pt>
                <c:pt idx="547">
                  <c:v>1974</c:v>
                </c:pt>
                <c:pt idx="548">
                  <c:v>1974</c:v>
                </c:pt>
                <c:pt idx="549">
                  <c:v>1974</c:v>
                </c:pt>
                <c:pt idx="550">
                  <c:v>1974</c:v>
                </c:pt>
                <c:pt idx="551">
                  <c:v>1974</c:v>
                </c:pt>
                <c:pt idx="552">
                  <c:v>1974</c:v>
                </c:pt>
                <c:pt idx="553">
                  <c:v>1974</c:v>
                </c:pt>
                <c:pt idx="554">
                  <c:v>1974</c:v>
                </c:pt>
                <c:pt idx="555">
                  <c:v>1973</c:v>
                </c:pt>
                <c:pt idx="556">
                  <c:v>1973</c:v>
                </c:pt>
                <c:pt idx="557">
                  <c:v>1973</c:v>
                </c:pt>
                <c:pt idx="558">
                  <c:v>1973</c:v>
                </c:pt>
                <c:pt idx="559">
                  <c:v>1973</c:v>
                </c:pt>
                <c:pt idx="560">
                  <c:v>1973</c:v>
                </c:pt>
                <c:pt idx="561">
                  <c:v>1973</c:v>
                </c:pt>
                <c:pt idx="562">
                  <c:v>1973</c:v>
                </c:pt>
                <c:pt idx="563">
                  <c:v>1973</c:v>
                </c:pt>
                <c:pt idx="564">
                  <c:v>1973</c:v>
                </c:pt>
                <c:pt idx="565">
                  <c:v>1973</c:v>
                </c:pt>
                <c:pt idx="566">
                  <c:v>1973</c:v>
                </c:pt>
                <c:pt idx="567">
                  <c:v>1972</c:v>
                </c:pt>
                <c:pt idx="568">
                  <c:v>1972</c:v>
                </c:pt>
                <c:pt idx="569">
                  <c:v>1972</c:v>
                </c:pt>
                <c:pt idx="570">
                  <c:v>1972</c:v>
                </c:pt>
                <c:pt idx="571">
                  <c:v>1972</c:v>
                </c:pt>
                <c:pt idx="572">
                  <c:v>1972</c:v>
                </c:pt>
                <c:pt idx="573">
                  <c:v>1972</c:v>
                </c:pt>
                <c:pt idx="574">
                  <c:v>1972</c:v>
                </c:pt>
                <c:pt idx="575">
                  <c:v>1972</c:v>
                </c:pt>
                <c:pt idx="576">
                  <c:v>1972</c:v>
                </c:pt>
                <c:pt idx="577">
                  <c:v>1972</c:v>
                </c:pt>
                <c:pt idx="578">
                  <c:v>1972</c:v>
                </c:pt>
                <c:pt idx="579">
                  <c:v>1971</c:v>
                </c:pt>
                <c:pt idx="580">
                  <c:v>1971</c:v>
                </c:pt>
                <c:pt idx="581">
                  <c:v>1971</c:v>
                </c:pt>
                <c:pt idx="582">
                  <c:v>1971</c:v>
                </c:pt>
                <c:pt idx="583">
                  <c:v>1971</c:v>
                </c:pt>
                <c:pt idx="584">
                  <c:v>1971</c:v>
                </c:pt>
                <c:pt idx="585">
                  <c:v>1971</c:v>
                </c:pt>
                <c:pt idx="586">
                  <c:v>1971</c:v>
                </c:pt>
                <c:pt idx="587">
                  <c:v>1971</c:v>
                </c:pt>
                <c:pt idx="588">
                  <c:v>1971</c:v>
                </c:pt>
                <c:pt idx="589">
                  <c:v>1971</c:v>
                </c:pt>
                <c:pt idx="590">
                  <c:v>1971</c:v>
                </c:pt>
                <c:pt idx="591">
                  <c:v>1970</c:v>
                </c:pt>
                <c:pt idx="592">
                  <c:v>1970</c:v>
                </c:pt>
                <c:pt idx="593">
                  <c:v>1970</c:v>
                </c:pt>
                <c:pt idx="594">
                  <c:v>1970</c:v>
                </c:pt>
                <c:pt idx="595">
                  <c:v>1970</c:v>
                </c:pt>
                <c:pt idx="596">
                  <c:v>1970</c:v>
                </c:pt>
                <c:pt idx="597">
                  <c:v>1970</c:v>
                </c:pt>
                <c:pt idx="598">
                  <c:v>1970</c:v>
                </c:pt>
                <c:pt idx="599">
                  <c:v>1970</c:v>
                </c:pt>
                <c:pt idx="600">
                  <c:v>1970</c:v>
                </c:pt>
                <c:pt idx="601">
                  <c:v>1970</c:v>
                </c:pt>
                <c:pt idx="602">
                  <c:v>1970</c:v>
                </c:pt>
              </c:numCache>
            </c:numRef>
          </c:xVal>
          <c:yVal>
            <c:numRef>
              <c:f>Sheet1!$O$2:$O$604</c:f>
              <c:numCache>
                <c:formatCode>0.00%</c:formatCode>
                <c:ptCount val="603"/>
                <c:pt idx="0">
                  <c:v>0.1245</c:v>
                </c:pt>
                <c:pt idx="1">
                  <c:v>0.1245</c:v>
                </c:pt>
                <c:pt idx="2">
                  <c:v>0.1245</c:v>
                </c:pt>
                <c:pt idx="3">
                  <c:v>0.1245</c:v>
                </c:pt>
                <c:pt idx="4">
                  <c:v>0.1245</c:v>
                </c:pt>
                <c:pt idx="5">
                  <c:v>0.1245</c:v>
                </c:pt>
                <c:pt idx="6">
                  <c:v>0.1245</c:v>
                </c:pt>
                <c:pt idx="7">
                  <c:v>0.1245</c:v>
                </c:pt>
                <c:pt idx="8">
                  <c:v>0.1245</c:v>
                </c:pt>
                <c:pt idx="9">
                  <c:v>0.1245</c:v>
                </c:pt>
                <c:pt idx="10">
                  <c:v>0.1245</c:v>
                </c:pt>
                <c:pt idx="11">
                  <c:v>0.1245</c:v>
                </c:pt>
                <c:pt idx="12">
                  <c:v>0.1245</c:v>
                </c:pt>
                <c:pt idx="13">
                  <c:v>0.1245</c:v>
                </c:pt>
                <c:pt idx="14">
                  <c:v>0.1245</c:v>
                </c:pt>
                <c:pt idx="15">
                  <c:v>0.1245</c:v>
                </c:pt>
                <c:pt idx="16">
                  <c:v>0.1245</c:v>
                </c:pt>
                <c:pt idx="17">
                  <c:v>0.1245</c:v>
                </c:pt>
                <c:pt idx="18">
                  <c:v>0.1245</c:v>
                </c:pt>
                <c:pt idx="19">
                  <c:v>0.1245</c:v>
                </c:pt>
                <c:pt idx="20">
                  <c:v>0.1245</c:v>
                </c:pt>
                <c:pt idx="21">
                  <c:v>0.1245</c:v>
                </c:pt>
                <c:pt idx="22">
                  <c:v>0.1245</c:v>
                </c:pt>
                <c:pt idx="23">
                  <c:v>0.1245</c:v>
                </c:pt>
                <c:pt idx="24">
                  <c:v>0.1245</c:v>
                </c:pt>
                <c:pt idx="25">
                  <c:v>0.1245</c:v>
                </c:pt>
                <c:pt idx="26">
                  <c:v>0.1245</c:v>
                </c:pt>
                <c:pt idx="27">
                  <c:v>0.1245</c:v>
                </c:pt>
                <c:pt idx="28">
                  <c:v>0.1245</c:v>
                </c:pt>
                <c:pt idx="29">
                  <c:v>0.1245</c:v>
                </c:pt>
                <c:pt idx="30">
                  <c:v>0.1245</c:v>
                </c:pt>
                <c:pt idx="31">
                  <c:v>0.1245</c:v>
                </c:pt>
                <c:pt idx="32">
                  <c:v>0.1245</c:v>
                </c:pt>
                <c:pt idx="33">
                  <c:v>0.1245</c:v>
                </c:pt>
                <c:pt idx="34">
                  <c:v>0.1245</c:v>
                </c:pt>
                <c:pt idx="35">
                  <c:v>0.1245</c:v>
                </c:pt>
                <c:pt idx="36">
                  <c:v>0.1245</c:v>
                </c:pt>
                <c:pt idx="37">
                  <c:v>0.1245</c:v>
                </c:pt>
                <c:pt idx="38">
                  <c:v>0.1245</c:v>
                </c:pt>
                <c:pt idx="39">
                  <c:v>0.1245</c:v>
                </c:pt>
                <c:pt idx="40">
                  <c:v>0.1245</c:v>
                </c:pt>
                <c:pt idx="41">
                  <c:v>0.1245</c:v>
                </c:pt>
                <c:pt idx="42">
                  <c:v>0.1245</c:v>
                </c:pt>
                <c:pt idx="43">
                  <c:v>0.1245</c:v>
                </c:pt>
                <c:pt idx="44">
                  <c:v>0.1245</c:v>
                </c:pt>
                <c:pt idx="45">
                  <c:v>0.1245</c:v>
                </c:pt>
                <c:pt idx="46">
                  <c:v>0.1245</c:v>
                </c:pt>
                <c:pt idx="47">
                  <c:v>0.1245</c:v>
                </c:pt>
                <c:pt idx="48">
                  <c:v>0.1245</c:v>
                </c:pt>
                <c:pt idx="49">
                  <c:v>0.1245</c:v>
                </c:pt>
                <c:pt idx="50">
                  <c:v>0.1245</c:v>
                </c:pt>
                <c:pt idx="51">
                  <c:v>0.1245</c:v>
                </c:pt>
                <c:pt idx="52">
                  <c:v>0.1245</c:v>
                </c:pt>
                <c:pt idx="53">
                  <c:v>0.1245</c:v>
                </c:pt>
                <c:pt idx="54">
                  <c:v>0.1245</c:v>
                </c:pt>
                <c:pt idx="55">
                  <c:v>0.1245</c:v>
                </c:pt>
                <c:pt idx="56">
                  <c:v>0.1245</c:v>
                </c:pt>
                <c:pt idx="57">
                  <c:v>0.1245</c:v>
                </c:pt>
                <c:pt idx="58">
                  <c:v>0.1245</c:v>
                </c:pt>
                <c:pt idx="59">
                  <c:v>0.1245</c:v>
                </c:pt>
                <c:pt idx="60">
                  <c:v>0.1245</c:v>
                </c:pt>
                <c:pt idx="61">
                  <c:v>0.1245</c:v>
                </c:pt>
                <c:pt idx="62">
                  <c:v>0.1245</c:v>
                </c:pt>
                <c:pt idx="63">
                  <c:v>0.1245</c:v>
                </c:pt>
                <c:pt idx="64">
                  <c:v>0.1245</c:v>
                </c:pt>
                <c:pt idx="65">
                  <c:v>0.1245</c:v>
                </c:pt>
                <c:pt idx="66">
                  <c:v>0.1245</c:v>
                </c:pt>
                <c:pt idx="67">
                  <c:v>0.1245</c:v>
                </c:pt>
                <c:pt idx="68">
                  <c:v>0.1245</c:v>
                </c:pt>
                <c:pt idx="69">
                  <c:v>0.1245</c:v>
                </c:pt>
                <c:pt idx="70">
                  <c:v>0.1245</c:v>
                </c:pt>
                <c:pt idx="71">
                  <c:v>0.1245</c:v>
                </c:pt>
                <c:pt idx="72">
                  <c:v>0.1245</c:v>
                </c:pt>
                <c:pt idx="73">
                  <c:v>0.1245</c:v>
                </c:pt>
                <c:pt idx="74">
                  <c:v>0.1245</c:v>
                </c:pt>
                <c:pt idx="75">
                  <c:v>0.1245</c:v>
                </c:pt>
                <c:pt idx="76">
                  <c:v>0.1245</c:v>
                </c:pt>
                <c:pt idx="77">
                  <c:v>0.1245</c:v>
                </c:pt>
                <c:pt idx="78">
                  <c:v>0.1245</c:v>
                </c:pt>
                <c:pt idx="79">
                  <c:v>0.1245</c:v>
                </c:pt>
                <c:pt idx="80">
                  <c:v>0.1245</c:v>
                </c:pt>
                <c:pt idx="81">
                  <c:v>0.1245</c:v>
                </c:pt>
                <c:pt idx="82">
                  <c:v>0.1245</c:v>
                </c:pt>
                <c:pt idx="83">
                  <c:v>0.1245</c:v>
                </c:pt>
                <c:pt idx="84">
                  <c:v>0.1245</c:v>
                </c:pt>
                <c:pt idx="85">
                  <c:v>0.1245</c:v>
                </c:pt>
                <c:pt idx="86">
                  <c:v>0.1245</c:v>
                </c:pt>
                <c:pt idx="87">
                  <c:v>0.1245</c:v>
                </c:pt>
                <c:pt idx="88">
                  <c:v>0.1245</c:v>
                </c:pt>
                <c:pt idx="89">
                  <c:v>0.1245</c:v>
                </c:pt>
                <c:pt idx="90">
                  <c:v>0.1245</c:v>
                </c:pt>
                <c:pt idx="91">
                  <c:v>0.1245</c:v>
                </c:pt>
                <c:pt idx="92">
                  <c:v>0.1245</c:v>
                </c:pt>
                <c:pt idx="93">
                  <c:v>0.1245</c:v>
                </c:pt>
                <c:pt idx="94">
                  <c:v>0.1245</c:v>
                </c:pt>
                <c:pt idx="95">
                  <c:v>0.1245</c:v>
                </c:pt>
                <c:pt idx="96">
                  <c:v>0.1245</c:v>
                </c:pt>
                <c:pt idx="97">
                  <c:v>0.1245</c:v>
                </c:pt>
                <c:pt idx="98">
                  <c:v>0.1245</c:v>
                </c:pt>
                <c:pt idx="99">
                  <c:v>0.1245</c:v>
                </c:pt>
                <c:pt idx="100">
                  <c:v>0.1245</c:v>
                </c:pt>
                <c:pt idx="101">
                  <c:v>0.1245</c:v>
                </c:pt>
                <c:pt idx="102">
                  <c:v>0.1245</c:v>
                </c:pt>
                <c:pt idx="103">
                  <c:v>0.1245</c:v>
                </c:pt>
                <c:pt idx="104">
                  <c:v>0.1245</c:v>
                </c:pt>
                <c:pt idx="105">
                  <c:v>0.1245</c:v>
                </c:pt>
                <c:pt idx="106">
                  <c:v>0.1245</c:v>
                </c:pt>
                <c:pt idx="107">
                  <c:v>0.1245</c:v>
                </c:pt>
                <c:pt idx="108">
                  <c:v>0.1245</c:v>
                </c:pt>
                <c:pt idx="109">
                  <c:v>0.1245</c:v>
                </c:pt>
                <c:pt idx="110">
                  <c:v>0.1245</c:v>
                </c:pt>
                <c:pt idx="111">
                  <c:v>0.1245</c:v>
                </c:pt>
                <c:pt idx="112">
                  <c:v>0.1245</c:v>
                </c:pt>
                <c:pt idx="113">
                  <c:v>0.1245</c:v>
                </c:pt>
                <c:pt idx="114">
                  <c:v>0.1245</c:v>
                </c:pt>
                <c:pt idx="115">
                  <c:v>0.1245</c:v>
                </c:pt>
                <c:pt idx="116">
                  <c:v>0.1245</c:v>
                </c:pt>
                <c:pt idx="117">
                  <c:v>0.1245</c:v>
                </c:pt>
                <c:pt idx="118">
                  <c:v>0.1245</c:v>
                </c:pt>
                <c:pt idx="119">
                  <c:v>0.1245</c:v>
                </c:pt>
                <c:pt idx="120">
                  <c:v>0.1245</c:v>
                </c:pt>
                <c:pt idx="121">
                  <c:v>0.1245</c:v>
                </c:pt>
                <c:pt idx="122">
                  <c:v>0.1245</c:v>
                </c:pt>
                <c:pt idx="123">
                  <c:v>0.1245</c:v>
                </c:pt>
                <c:pt idx="124">
                  <c:v>0.1245</c:v>
                </c:pt>
                <c:pt idx="125">
                  <c:v>0.1245</c:v>
                </c:pt>
                <c:pt idx="126">
                  <c:v>0.1245</c:v>
                </c:pt>
                <c:pt idx="127">
                  <c:v>0.1245</c:v>
                </c:pt>
                <c:pt idx="128">
                  <c:v>0.1245</c:v>
                </c:pt>
                <c:pt idx="129">
                  <c:v>0.1245</c:v>
                </c:pt>
                <c:pt idx="130">
                  <c:v>0.1245</c:v>
                </c:pt>
                <c:pt idx="131">
                  <c:v>0.1245</c:v>
                </c:pt>
                <c:pt idx="132">
                  <c:v>0.1245</c:v>
                </c:pt>
                <c:pt idx="133">
                  <c:v>0.1245</c:v>
                </c:pt>
                <c:pt idx="134">
                  <c:v>0.1245</c:v>
                </c:pt>
                <c:pt idx="135">
                  <c:v>0.1245</c:v>
                </c:pt>
                <c:pt idx="136">
                  <c:v>0.1245</c:v>
                </c:pt>
                <c:pt idx="137">
                  <c:v>0.1245</c:v>
                </c:pt>
                <c:pt idx="138">
                  <c:v>0.1245</c:v>
                </c:pt>
                <c:pt idx="139">
                  <c:v>0.1245</c:v>
                </c:pt>
                <c:pt idx="140">
                  <c:v>0.1245</c:v>
                </c:pt>
                <c:pt idx="141">
                  <c:v>0.1245</c:v>
                </c:pt>
                <c:pt idx="142">
                  <c:v>0.1245</c:v>
                </c:pt>
                <c:pt idx="143">
                  <c:v>0.1245</c:v>
                </c:pt>
                <c:pt idx="144">
                  <c:v>0.1245</c:v>
                </c:pt>
                <c:pt idx="145">
                  <c:v>0.1245</c:v>
                </c:pt>
                <c:pt idx="146">
                  <c:v>0.1245</c:v>
                </c:pt>
                <c:pt idx="147">
                  <c:v>0.1245</c:v>
                </c:pt>
                <c:pt idx="148">
                  <c:v>0.1245</c:v>
                </c:pt>
                <c:pt idx="149">
                  <c:v>0.1245</c:v>
                </c:pt>
                <c:pt idx="150">
                  <c:v>0.1245</c:v>
                </c:pt>
                <c:pt idx="151">
                  <c:v>0.1245</c:v>
                </c:pt>
                <c:pt idx="152">
                  <c:v>0.1245</c:v>
                </c:pt>
                <c:pt idx="153">
                  <c:v>0.1245</c:v>
                </c:pt>
                <c:pt idx="154">
                  <c:v>0.1245</c:v>
                </c:pt>
                <c:pt idx="155">
                  <c:v>0.1245</c:v>
                </c:pt>
                <c:pt idx="156">
                  <c:v>0.1245</c:v>
                </c:pt>
                <c:pt idx="157">
                  <c:v>0.1245</c:v>
                </c:pt>
                <c:pt idx="158">
                  <c:v>0.1245</c:v>
                </c:pt>
                <c:pt idx="159">
                  <c:v>0.1245</c:v>
                </c:pt>
                <c:pt idx="160">
                  <c:v>0.1245</c:v>
                </c:pt>
                <c:pt idx="161">
                  <c:v>0.1245</c:v>
                </c:pt>
                <c:pt idx="162">
                  <c:v>0.1245</c:v>
                </c:pt>
                <c:pt idx="163">
                  <c:v>0.1245</c:v>
                </c:pt>
                <c:pt idx="164">
                  <c:v>0.1245</c:v>
                </c:pt>
                <c:pt idx="165">
                  <c:v>0.1245</c:v>
                </c:pt>
                <c:pt idx="166">
                  <c:v>0.1245</c:v>
                </c:pt>
                <c:pt idx="167">
                  <c:v>0.1245</c:v>
                </c:pt>
                <c:pt idx="168">
                  <c:v>0.1245</c:v>
                </c:pt>
                <c:pt idx="169">
                  <c:v>0.1245</c:v>
                </c:pt>
                <c:pt idx="170">
                  <c:v>0.1245</c:v>
                </c:pt>
                <c:pt idx="171">
                  <c:v>0.1245</c:v>
                </c:pt>
                <c:pt idx="172">
                  <c:v>0.1245</c:v>
                </c:pt>
                <c:pt idx="173">
                  <c:v>0.1245</c:v>
                </c:pt>
                <c:pt idx="174">
                  <c:v>0.1245</c:v>
                </c:pt>
                <c:pt idx="175">
                  <c:v>0.1245</c:v>
                </c:pt>
                <c:pt idx="176">
                  <c:v>0.1245</c:v>
                </c:pt>
                <c:pt idx="177">
                  <c:v>0.1245</c:v>
                </c:pt>
                <c:pt idx="178">
                  <c:v>0.1245</c:v>
                </c:pt>
                <c:pt idx="179">
                  <c:v>0.1245</c:v>
                </c:pt>
                <c:pt idx="180">
                  <c:v>0.1245</c:v>
                </c:pt>
                <c:pt idx="181">
                  <c:v>0.1245</c:v>
                </c:pt>
                <c:pt idx="182">
                  <c:v>0.1245</c:v>
                </c:pt>
                <c:pt idx="183">
                  <c:v>0.1245</c:v>
                </c:pt>
                <c:pt idx="184">
                  <c:v>0.1245</c:v>
                </c:pt>
                <c:pt idx="185">
                  <c:v>0.1245</c:v>
                </c:pt>
                <c:pt idx="186">
                  <c:v>0.1245</c:v>
                </c:pt>
                <c:pt idx="187">
                  <c:v>0.1245</c:v>
                </c:pt>
                <c:pt idx="188">
                  <c:v>0.1245</c:v>
                </c:pt>
                <c:pt idx="189">
                  <c:v>0.1245</c:v>
                </c:pt>
                <c:pt idx="190">
                  <c:v>0.1245</c:v>
                </c:pt>
                <c:pt idx="191">
                  <c:v>0.1245</c:v>
                </c:pt>
                <c:pt idx="192">
                  <c:v>0.1245</c:v>
                </c:pt>
                <c:pt idx="193">
                  <c:v>0.1245</c:v>
                </c:pt>
                <c:pt idx="194">
                  <c:v>0.1245</c:v>
                </c:pt>
                <c:pt idx="195">
                  <c:v>0.1245</c:v>
                </c:pt>
                <c:pt idx="196">
                  <c:v>0.1245</c:v>
                </c:pt>
                <c:pt idx="197">
                  <c:v>0.1245</c:v>
                </c:pt>
                <c:pt idx="198">
                  <c:v>0.1245</c:v>
                </c:pt>
                <c:pt idx="199">
                  <c:v>0.1245</c:v>
                </c:pt>
                <c:pt idx="200">
                  <c:v>0.1245</c:v>
                </c:pt>
                <c:pt idx="201">
                  <c:v>0.1245</c:v>
                </c:pt>
                <c:pt idx="202">
                  <c:v>0.1245</c:v>
                </c:pt>
                <c:pt idx="203">
                  <c:v>0.1245</c:v>
                </c:pt>
                <c:pt idx="204">
                  <c:v>0.1245</c:v>
                </c:pt>
                <c:pt idx="205">
                  <c:v>0.1245</c:v>
                </c:pt>
                <c:pt idx="206">
                  <c:v>0.1245</c:v>
                </c:pt>
                <c:pt idx="207">
                  <c:v>0.1245</c:v>
                </c:pt>
                <c:pt idx="208">
                  <c:v>0.1245</c:v>
                </c:pt>
                <c:pt idx="209">
                  <c:v>0.1245</c:v>
                </c:pt>
                <c:pt idx="210">
                  <c:v>0.1245</c:v>
                </c:pt>
                <c:pt idx="211">
                  <c:v>0.1245</c:v>
                </c:pt>
                <c:pt idx="212">
                  <c:v>0.1245</c:v>
                </c:pt>
                <c:pt idx="213">
                  <c:v>0.1245</c:v>
                </c:pt>
                <c:pt idx="214">
                  <c:v>0.1245</c:v>
                </c:pt>
                <c:pt idx="215">
                  <c:v>0.1245</c:v>
                </c:pt>
                <c:pt idx="216">
                  <c:v>0.1245</c:v>
                </c:pt>
                <c:pt idx="217">
                  <c:v>0.1245</c:v>
                </c:pt>
                <c:pt idx="218">
                  <c:v>0.1245</c:v>
                </c:pt>
                <c:pt idx="219">
                  <c:v>0.1245</c:v>
                </c:pt>
                <c:pt idx="220">
                  <c:v>0.1245</c:v>
                </c:pt>
                <c:pt idx="221">
                  <c:v>0.1245</c:v>
                </c:pt>
                <c:pt idx="222">
                  <c:v>0.1245</c:v>
                </c:pt>
                <c:pt idx="223">
                  <c:v>0.1245</c:v>
                </c:pt>
                <c:pt idx="224">
                  <c:v>0.1245</c:v>
                </c:pt>
                <c:pt idx="225">
                  <c:v>0.1245</c:v>
                </c:pt>
                <c:pt idx="226">
                  <c:v>0.1245</c:v>
                </c:pt>
                <c:pt idx="227">
                  <c:v>0.1245</c:v>
                </c:pt>
                <c:pt idx="228">
                  <c:v>0.1245</c:v>
                </c:pt>
                <c:pt idx="229">
                  <c:v>0.1245</c:v>
                </c:pt>
                <c:pt idx="230">
                  <c:v>0.1245</c:v>
                </c:pt>
                <c:pt idx="231">
                  <c:v>0.1245</c:v>
                </c:pt>
                <c:pt idx="232">
                  <c:v>0.1245</c:v>
                </c:pt>
                <c:pt idx="233">
                  <c:v>0.1245</c:v>
                </c:pt>
                <c:pt idx="234">
                  <c:v>0.1245</c:v>
                </c:pt>
                <c:pt idx="235">
                  <c:v>0.1245</c:v>
                </c:pt>
                <c:pt idx="236">
                  <c:v>0.1245</c:v>
                </c:pt>
                <c:pt idx="237">
                  <c:v>0.1245</c:v>
                </c:pt>
                <c:pt idx="238">
                  <c:v>0.1245</c:v>
                </c:pt>
                <c:pt idx="239">
                  <c:v>0.1245</c:v>
                </c:pt>
                <c:pt idx="240">
                  <c:v>0.1245</c:v>
                </c:pt>
                <c:pt idx="241">
                  <c:v>0.1245</c:v>
                </c:pt>
                <c:pt idx="242">
                  <c:v>0.1245</c:v>
                </c:pt>
                <c:pt idx="243">
                  <c:v>0.1245</c:v>
                </c:pt>
                <c:pt idx="244">
                  <c:v>0.1245</c:v>
                </c:pt>
                <c:pt idx="245">
                  <c:v>0.1245</c:v>
                </c:pt>
                <c:pt idx="246">
                  <c:v>0.1245</c:v>
                </c:pt>
                <c:pt idx="247">
                  <c:v>0.1245</c:v>
                </c:pt>
                <c:pt idx="248">
                  <c:v>0.1245</c:v>
                </c:pt>
                <c:pt idx="249">
                  <c:v>0.1245</c:v>
                </c:pt>
                <c:pt idx="250">
                  <c:v>0.1245</c:v>
                </c:pt>
                <c:pt idx="251">
                  <c:v>0.1245</c:v>
                </c:pt>
                <c:pt idx="252">
                  <c:v>0.1245</c:v>
                </c:pt>
                <c:pt idx="253">
                  <c:v>0.1245</c:v>
                </c:pt>
                <c:pt idx="254">
                  <c:v>0.1245</c:v>
                </c:pt>
                <c:pt idx="255">
                  <c:v>0.1245</c:v>
                </c:pt>
                <c:pt idx="256">
                  <c:v>0.1245</c:v>
                </c:pt>
                <c:pt idx="257">
                  <c:v>0.1245</c:v>
                </c:pt>
                <c:pt idx="258">
                  <c:v>0.1245</c:v>
                </c:pt>
                <c:pt idx="259">
                  <c:v>0.1245</c:v>
                </c:pt>
                <c:pt idx="260">
                  <c:v>0.1245</c:v>
                </c:pt>
                <c:pt idx="261">
                  <c:v>0.1245</c:v>
                </c:pt>
                <c:pt idx="262">
                  <c:v>0.1245</c:v>
                </c:pt>
                <c:pt idx="263">
                  <c:v>0.1245</c:v>
                </c:pt>
                <c:pt idx="264">
                  <c:v>0.1245</c:v>
                </c:pt>
                <c:pt idx="265">
                  <c:v>0.1245</c:v>
                </c:pt>
                <c:pt idx="266">
                  <c:v>0.1245</c:v>
                </c:pt>
                <c:pt idx="267">
                  <c:v>0.1245</c:v>
                </c:pt>
                <c:pt idx="268">
                  <c:v>0.1245</c:v>
                </c:pt>
                <c:pt idx="269">
                  <c:v>0.1245</c:v>
                </c:pt>
                <c:pt idx="270">
                  <c:v>0.1245</c:v>
                </c:pt>
                <c:pt idx="271">
                  <c:v>0.1245</c:v>
                </c:pt>
                <c:pt idx="272">
                  <c:v>0.1245</c:v>
                </c:pt>
                <c:pt idx="273">
                  <c:v>0.1245</c:v>
                </c:pt>
                <c:pt idx="274">
                  <c:v>0.1245</c:v>
                </c:pt>
                <c:pt idx="275">
                  <c:v>0.1245</c:v>
                </c:pt>
                <c:pt idx="276">
                  <c:v>0.1245</c:v>
                </c:pt>
                <c:pt idx="277">
                  <c:v>0.1245</c:v>
                </c:pt>
                <c:pt idx="278">
                  <c:v>0.1245</c:v>
                </c:pt>
                <c:pt idx="279">
                  <c:v>0.1245</c:v>
                </c:pt>
                <c:pt idx="280">
                  <c:v>0.1245</c:v>
                </c:pt>
                <c:pt idx="281">
                  <c:v>0.1245</c:v>
                </c:pt>
                <c:pt idx="282">
                  <c:v>0.1245</c:v>
                </c:pt>
                <c:pt idx="283">
                  <c:v>0.1245</c:v>
                </c:pt>
                <c:pt idx="284">
                  <c:v>0.1245</c:v>
                </c:pt>
                <c:pt idx="285">
                  <c:v>0.1245</c:v>
                </c:pt>
                <c:pt idx="286">
                  <c:v>0.1245</c:v>
                </c:pt>
                <c:pt idx="287">
                  <c:v>0.1245</c:v>
                </c:pt>
                <c:pt idx="288">
                  <c:v>0.1245</c:v>
                </c:pt>
                <c:pt idx="289">
                  <c:v>0.1245</c:v>
                </c:pt>
                <c:pt idx="290">
                  <c:v>0.1245</c:v>
                </c:pt>
                <c:pt idx="291">
                  <c:v>0.1245</c:v>
                </c:pt>
                <c:pt idx="292">
                  <c:v>0.1245</c:v>
                </c:pt>
                <c:pt idx="293">
                  <c:v>0.1245</c:v>
                </c:pt>
                <c:pt idx="294">
                  <c:v>0.1245</c:v>
                </c:pt>
                <c:pt idx="295">
                  <c:v>0.1245</c:v>
                </c:pt>
                <c:pt idx="296">
                  <c:v>0.1245</c:v>
                </c:pt>
                <c:pt idx="297">
                  <c:v>0.1245</c:v>
                </c:pt>
                <c:pt idx="298">
                  <c:v>0.1245</c:v>
                </c:pt>
                <c:pt idx="299">
                  <c:v>0.1245</c:v>
                </c:pt>
                <c:pt idx="300">
                  <c:v>0.1245</c:v>
                </c:pt>
                <c:pt idx="301">
                  <c:v>0.1245</c:v>
                </c:pt>
                <c:pt idx="302">
                  <c:v>0.1245</c:v>
                </c:pt>
                <c:pt idx="303">
                  <c:v>0.1245</c:v>
                </c:pt>
                <c:pt idx="304">
                  <c:v>0.1245</c:v>
                </c:pt>
                <c:pt idx="305">
                  <c:v>0.1245</c:v>
                </c:pt>
                <c:pt idx="306">
                  <c:v>0.1245</c:v>
                </c:pt>
                <c:pt idx="307">
                  <c:v>0.1245</c:v>
                </c:pt>
                <c:pt idx="308">
                  <c:v>0.1245</c:v>
                </c:pt>
                <c:pt idx="309">
                  <c:v>0.1245</c:v>
                </c:pt>
                <c:pt idx="310">
                  <c:v>0.1245</c:v>
                </c:pt>
                <c:pt idx="311">
                  <c:v>0.1245</c:v>
                </c:pt>
                <c:pt idx="312">
                  <c:v>0.1245</c:v>
                </c:pt>
                <c:pt idx="313">
                  <c:v>0.1245</c:v>
                </c:pt>
                <c:pt idx="314">
                  <c:v>0.1245</c:v>
                </c:pt>
                <c:pt idx="315">
                  <c:v>0.1245</c:v>
                </c:pt>
                <c:pt idx="316">
                  <c:v>0.1245</c:v>
                </c:pt>
                <c:pt idx="317">
                  <c:v>0.1245</c:v>
                </c:pt>
                <c:pt idx="318">
                  <c:v>0.1245</c:v>
                </c:pt>
                <c:pt idx="319">
                  <c:v>0.1245</c:v>
                </c:pt>
                <c:pt idx="320">
                  <c:v>0.1245</c:v>
                </c:pt>
                <c:pt idx="321">
                  <c:v>0.1245</c:v>
                </c:pt>
                <c:pt idx="322">
                  <c:v>0.1245</c:v>
                </c:pt>
                <c:pt idx="323">
                  <c:v>0.1245</c:v>
                </c:pt>
                <c:pt idx="324">
                  <c:v>0.1245</c:v>
                </c:pt>
                <c:pt idx="325">
                  <c:v>0.1245</c:v>
                </c:pt>
                <c:pt idx="326">
                  <c:v>0.1245</c:v>
                </c:pt>
                <c:pt idx="327">
                  <c:v>0.1245</c:v>
                </c:pt>
                <c:pt idx="328">
                  <c:v>0.1245</c:v>
                </c:pt>
                <c:pt idx="329">
                  <c:v>0.1245</c:v>
                </c:pt>
                <c:pt idx="330">
                  <c:v>0.1245</c:v>
                </c:pt>
                <c:pt idx="331">
                  <c:v>0.1245</c:v>
                </c:pt>
                <c:pt idx="332">
                  <c:v>0.1245</c:v>
                </c:pt>
                <c:pt idx="333">
                  <c:v>0.1245</c:v>
                </c:pt>
                <c:pt idx="334">
                  <c:v>0.1245</c:v>
                </c:pt>
                <c:pt idx="335">
                  <c:v>0.1245</c:v>
                </c:pt>
                <c:pt idx="336">
                  <c:v>0.1245</c:v>
                </c:pt>
                <c:pt idx="337">
                  <c:v>0.1245</c:v>
                </c:pt>
                <c:pt idx="338">
                  <c:v>0.1245</c:v>
                </c:pt>
                <c:pt idx="339">
                  <c:v>0.1245</c:v>
                </c:pt>
                <c:pt idx="340">
                  <c:v>0.1245</c:v>
                </c:pt>
                <c:pt idx="341">
                  <c:v>0.1245</c:v>
                </c:pt>
                <c:pt idx="342">
                  <c:v>0.1245</c:v>
                </c:pt>
                <c:pt idx="343">
                  <c:v>0.1245</c:v>
                </c:pt>
                <c:pt idx="344">
                  <c:v>0.1245</c:v>
                </c:pt>
                <c:pt idx="345">
                  <c:v>0.1245</c:v>
                </c:pt>
                <c:pt idx="346">
                  <c:v>0.1245</c:v>
                </c:pt>
                <c:pt idx="347">
                  <c:v>0.1245</c:v>
                </c:pt>
                <c:pt idx="348">
                  <c:v>0.1245</c:v>
                </c:pt>
                <c:pt idx="349">
                  <c:v>0.1245</c:v>
                </c:pt>
                <c:pt idx="350">
                  <c:v>0.1245</c:v>
                </c:pt>
                <c:pt idx="351">
                  <c:v>0.1245</c:v>
                </c:pt>
                <c:pt idx="352">
                  <c:v>0.1245</c:v>
                </c:pt>
                <c:pt idx="353">
                  <c:v>0.1245</c:v>
                </c:pt>
                <c:pt idx="354">
                  <c:v>0.1245</c:v>
                </c:pt>
                <c:pt idx="355">
                  <c:v>0.1245</c:v>
                </c:pt>
                <c:pt idx="356">
                  <c:v>0.1245</c:v>
                </c:pt>
                <c:pt idx="357">
                  <c:v>0.1245</c:v>
                </c:pt>
                <c:pt idx="358">
                  <c:v>0.1245</c:v>
                </c:pt>
                <c:pt idx="359">
                  <c:v>0.1245</c:v>
                </c:pt>
                <c:pt idx="360">
                  <c:v>0.1245</c:v>
                </c:pt>
                <c:pt idx="361">
                  <c:v>0.1245</c:v>
                </c:pt>
                <c:pt idx="362">
                  <c:v>0.1245</c:v>
                </c:pt>
                <c:pt idx="363">
                  <c:v>0.1245</c:v>
                </c:pt>
                <c:pt idx="364">
                  <c:v>0.1245</c:v>
                </c:pt>
                <c:pt idx="365">
                  <c:v>0.1245</c:v>
                </c:pt>
                <c:pt idx="366">
                  <c:v>0.1245</c:v>
                </c:pt>
                <c:pt idx="367">
                  <c:v>0.1245</c:v>
                </c:pt>
                <c:pt idx="368">
                  <c:v>0.1245</c:v>
                </c:pt>
                <c:pt idx="369">
                  <c:v>0.1245</c:v>
                </c:pt>
                <c:pt idx="370">
                  <c:v>0.1245</c:v>
                </c:pt>
                <c:pt idx="371">
                  <c:v>0.1245</c:v>
                </c:pt>
                <c:pt idx="372">
                  <c:v>0.1245</c:v>
                </c:pt>
                <c:pt idx="373">
                  <c:v>0.1245</c:v>
                </c:pt>
                <c:pt idx="374">
                  <c:v>0.1245</c:v>
                </c:pt>
                <c:pt idx="375">
                  <c:v>0.1245</c:v>
                </c:pt>
                <c:pt idx="376">
                  <c:v>0.1245</c:v>
                </c:pt>
                <c:pt idx="377">
                  <c:v>0.1245</c:v>
                </c:pt>
                <c:pt idx="378">
                  <c:v>0.1245</c:v>
                </c:pt>
                <c:pt idx="379">
                  <c:v>0.1245</c:v>
                </c:pt>
                <c:pt idx="380">
                  <c:v>0.1245</c:v>
                </c:pt>
                <c:pt idx="381">
                  <c:v>0.1245</c:v>
                </c:pt>
                <c:pt idx="382">
                  <c:v>0.1245</c:v>
                </c:pt>
                <c:pt idx="383">
                  <c:v>0.1245</c:v>
                </c:pt>
                <c:pt idx="384">
                  <c:v>0.1245</c:v>
                </c:pt>
                <c:pt idx="385">
                  <c:v>0.1245</c:v>
                </c:pt>
                <c:pt idx="386">
                  <c:v>0.1245</c:v>
                </c:pt>
                <c:pt idx="387">
                  <c:v>0.1245</c:v>
                </c:pt>
                <c:pt idx="388">
                  <c:v>0.1245</c:v>
                </c:pt>
                <c:pt idx="389">
                  <c:v>0.1245</c:v>
                </c:pt>
                <c:pt idx="390">
                  <c:v>0.1245</c:v>
                </c:pt>
                <c:pt idx="391">
                  <c:v>0.1245</c:v>
                </c:pt>
                <c:pt idx="392">
                  <c:v>0.1245</c:v>
                </c:pt>
                <c:pt idx="393">
                  <c:v>0.1245</c:v>
                </c:pt>
                <c:pt idx="394">
                  <c:v>0.1245</c:v>
                </c:pt>
                <c:pt idx="395">
                  <c:v>0.1245</c:v>
                </c:pt>
                <c:pt idx="396">
                  <c:v>0.1245</c:v>
                </c:pt>
                <c:pt idx="397">
                  <c:v>0.1245</c:v>
                </c:pt>
                <c:pt idx="398">
                  <c:v>0.1245</c:v>
                </c:pt>
                <c:pt idx="399">
                  <c:v>0.1245</c:v>
                </c:pt>
                <c:pt idx="400">
                  <c:v>0.1245</c:v>
                </c:pt>
                <c:pt idx="401">
                  <c:v>0.1245</c:v>
                </c:pt>
                <c:pt idx="402">
                  <c:v>0.1245</c:v>
                </c:pt>
                <c:pt idx="403">
                  <c:v>0.1245</c:v>
                </c:pt>
                <c:pt idx="404">
                  <c:v>0.1245</c:v>
                </c:pt>
                <c:pt idx="405">
                  <c:v>0.1245</c:v>
                </c:pt>
                <c:pt idx="406">
                  <c:v>0.1245</c:v>
                </c:pt>
                <c:pt idx="407">
                  <c:v>0.1245</c:v>
                </c:pt>
                <c:pt idx="408">
                  <c:v>0.1245</c:v>
                </c:pt>
                <c:pt idx="409">
                  <c:v>0.1245</c:v>
                </c:pt>
                <c:pt idx="410">
                  <c:v>0.1245</c:v>
                </c:pt>
                <c:pt idx="411">
                  <c:v>0.1245</c:v>
                </c:pt>
                <c:pt idx="412">
                  <c:v>0.1245</c:v>
                </c:pt>
                <c:pt idx="413">
                  <c:v>0.1245</c:v>
                </c:pt>
                <c:pt idx="414">
                  <c:v>0.1245</c:v>
                </c:pt>
                <c:pt idx="415">
                  <c:v>0.1245</c:v>
                </c:pt>
                <c:pt idx="416">
                  <c:v>0.1245</c:v>
                </c:pt>
                <c:pt idx="417">
                  <c:v>0.1245</c:v>
                </c:pt>
                <c:pt idx="418">
                  <c:v>0.1245</c:v>
                </c:pt>
                <c:pt idx="419">
                  <c:v>0.1245</c:v>
                </c:pt>
                <c:pt idx="420">
                  <c:v>0.1245</c:v>
                </c:pt>
                <c:pt idx="421">
                  <c:v>0.1245</c:v>
                </c:pt>
                <c:pt idx="422">
                  <c:v>0.1245</c:v>
                </c:pt>
                <c:pt idx="423">
                  <c:v>0.1245</c:v>
                </c:pt>
                <c:pt idx="424">
                  <c:v>0.1245</c:v>
                </c:pt>
                <c:pt idx="425">
                  <c:v>0.1245</c:v>
                </c:pt>
                <c:pt idx="426">
                  <c:v>0.1245</c:v>
                </c:pt>
                <c:pt idx="427">
                  <c:v>0.1245</c:v>
                </c:pt>
                <c:pt idx="428">
                  <c:v>0.1245</c:v>
                </c:pt>
                <c:pt idx="429">
                  <c:v>0.1245</c:v>
                </c:pt>
                <c:pt idx="430">
                  <c:v>0.1245</c:v>
                </c:pt>
                <c:pt idx="431">
                  <c:v>0.1245</c:v>
                </c:pt>
                <c:pt idx="432">
                  <c:v>0.1245</c:v>
                </c:pt>
                <c:pt idx="433">
                  <c:v>0.1245</c:v>
                </c:pt>
                <c:pt idx="434">
                  <c:v>0.1245</c:v>
                </c:pt>
                <c:pt idx="435">
                  <c:v>0.1245</c:v>
                </c:pt>
                <c:pt idx="436">
                  <c:v>0.1245</c:v>
                </c:pt>
                <c:pt idx="437">
                  <c:v>0.1245</c:v>
                </c:pt>
                <c:pt idx="438">
                  <c:v>0.1245</c:v>
                </c:pt>
                <c:pt idx="439">
                  <c:v>0.1245</c:v>
                </c:pt>
                <c:pt idx="440">
                  <c:v>0.1245</c:v>
                </c:pt>
                <c:pt idx="441">
                  <c:v>0.1245</c:v>
                </c:pt>
                <c:pt idx="442">
                  <c:v>0.1245</c:v>
                </c:pt>
                <c:pt idx="443">
                  <c:v>0.1245</c:v>
                </c:pt>
                <c:pt idx="444">
                  <c:v>0.1245</c:v>
                </c:pt>
                <c:pt idx="445">
                  <c:v>0.1245</c:v>
                </c:pt>
                <c:pt idx="446">
                  <c:v>0.1245</c:v>
                </c:pt>
                <c:pt idx="447">
                  <c:v>0.1245</c:v>
                </c:pt>
                <c:pt idx="448">
                  <c:v>0.1245</c:v>
                </c:pt>
                <c:pt idx="449">
                  <c:v>0.1245</c:v>
                </c:pt>
                <c:pt idx="450">
                  <c:v>0.1245</c:v>
                </c:pt>
                <c:pt idx="451">
                  <c:v>0.1245</c:v>
                </c:pt>
                <c:pt idx="452">
                  <c:v>0.1245</c:v>
                </c:pt>
                <c:pt idx="453">
                  <c:v>0.1245</c:v>
                </c:pt>
                <c:pt idx="454">
                  <c:v>0.1245</c:v>
                </c:pt>
                <c:pt idx="455">
                  <c:v>0.1245</c:v>
                </c:pt>
                <c:pt idx="456">
                  <c:v>0.1245</c:v>
                </c:pt>
                <c:pt idx="457">
                  <c:v>0.1245</c:v>
                </c:pt>
                <c:pt idx="458">
                  <c:v>0.1245</c:v>
                </c:pt>
                <c:pt idx="459">
                  <c:v>0.1245</c:v>
                </c:pt>
                <c:pt idx="460">
                  <c:v>0.1245</c:v>
                </c:pt>
                <c:pt idx="461">
                  <c:v>0.1245</c:v>
                </c:pt>
                <c:pt idx="462">
                  <c:v>0.1245</c:v>
                </c:pt>
                <c:pt idx="463">
                  <c:v>0.1245</c:v>
                </c:pt>
                <c:pt idx="464">
                  <c:v>0.1245</c:v>
                </c:pt>
                <c:pt idx="465">
                  <c:v>0.1245</c:v>
                </c:pt>
                <c:pt idx="466">
                  <c:v>0.1245</c:v>
                </c:pt>
                <c:pt idx="467">
                  <c:v>0.1245</c:v>
                </c:pt>
                <c:pt idx="468">
                  <c:v>0.1245</c:v>
                </c:pt>
                <c:pt idx="469">
                  <c:v>0.1245</c:v>
                </c:pt>
                <c:pt idx="470">
                  <c:v>0.1245</c:v>
                </c:pt>
                <c:pt idx="471">
                  <c:v>0.1245</c:v>
                </c:pt>
                <c:pt idx="472">
                  <c:v>0.1245</c:v>
                </c:pt>
                <c:pt idx="473">
                  <c:v>0.1245</c:v>
                </c:pt>
                <c:pt idx="474">
                  <c:v>0.1245</c:v>
                </c:pt>
                <c:pt idx="475">
                  <c:v>0.1245</c:v>
                </c:pt>
                <c:pt idx="476">
                  <c:v>0.1245</c:v>
                </c:pt>
                <c:pt idx="477">
                  <c:v>0.1245</c:v>
                </c:pt>
                <c:pt idx="478">
                  <c:v>0.1245</c:v>
                </c:pt>
                <c:pt idx="479">
                  <c:v>0.1245</c:v>
                </c:pt>
                <c:pt idx="480">
                  <c:v>0.1245</c:v>
                </c:pt>
                <c:pt idx="481">
                  <c:v>0.1245</c:v>
                </c:pt>
                <c:pt idx="482">
                  <c:v>0.1245</c:v>
                </c:pt>
                <c:pt idx="483">
                  <c:v>0.1245</c:v>
                </c:pt>
                <c:pt idx="484">
                  <c:v>0.1245</c:v>
                </c:pt>
                <c:pt idx="485">
                  <c:v>0.1245</c:v>
                </c:pt>
                <c:pt idx="486">
                  <c:v>0.1245</c:v>
                </c:pt>
                <c:pt idx="487">
                  <c:v>0.1245</c:v>
                </c:pt>
                <c:pt idx="488">
                  <c:v>0.1245</c:v>
                </c:pt>
                <c:pt idx="489">
                  <c:v>0.1245</c:v>
                </c:pt>
                <c:pt idx="490">
                  <c:v>0.1245</c:v>
                </c:pt>
                <c:pt idx="491">
                  <c:v>0.1245</c:v>
                </c:pt>
                <c:pt idx="492">
                  <c:v>0.1245</c:v>
                </c:pt>
                <c:pt idx="493">
                  <c:v>0.1245</c:v>
                </c:pt>
                <c:pt idx="494">
                  <c:v>0.1245</c:v>
                </c:pt>
                <c:pt idx="495">
                  <c:v>0.1245</c:v>
                </c:pt>
                <c:pt idx="496">
                  <c:v>0.1245</c:v>
                </c:pt>
                <c:pt idx="497">
                  <c:v>0.1245</c:v>
                </c:pt>
                <c:pt idx="498">
                  <c:v>0.1245</c:v>
                </c:pt>
                <c:pt idx="499">
                  <c:v>0.1245</c:v>
                </c:pt>
                <c:pt idx="500">
                  <c:v>0.1245</c:v>
                </c:pt>
                <c:pt idx="501">
                  <c:v>0.1245</c:v>
                </c:pt>
                <c:pt idx="502">
                  <c:v>0.1245</c:v>
                </c:pt>
                <c:pt idx="503">
                  <c:v>0.1245</c:v>
                </c:pt>
                <c:pt idx="504">
                  <c:v>0.1245</c:v>
                </c:pt>
                <c:pt idx="505">
                  <c:v>0.1245</c:v>
                </c:pt>
                <c:pt idx="506">
                  <c:v>0.1245</c:v>
                </c:pt>
                <c:pt idx="507">
                  <c:v>0.1245</c:v>
                </c:pt>
                <c:pt idx="508">
                  <c:v>0.1245</c:v>
                </c:pt>
                <c:pt idx="509">
                  <c:v>0.1245</c:v>
                </c:pt>
                <c:pt idx="510">
                  <c:v>0.1245</c:v>
                </c:pt>
                <c:pt idx="511">
                  <c:v>0.1245</c:v>
                </c:pt>
                <c:pt idx="512">
                  <c:v>0.1245</c:v>
                </c:pt>
                <c:pt idx="513">
                  <c:v>0.1245</c:v>
                </c:pt>
                <c:pt idx="514">
                  <c:v>0.1245</c:v>
                </c:pt>
                <c:pt idx="515">
                  <c:v>0.1245</c:v>
                </c:pt>
                <c:pt idx="516">
                  <c:v>0.1245</c:v>
                </c:pt>
                <c:pt idx="517">
                  <c:v>0.1245</c:v>
                </c:pt>
                <c:pt idx="518">
                  <c:v>0.1245</c:v>
                </c:pt>
                <c:pt idx="519">
                  <c:v>0.1245</c:v>
                </c:pt>
                <c:pt idx="520">
                  <c:v>0.1245</c:v>
                </c:pt>
                <c:pt idx="521">
                  <c:v>0.1245</c:v>
                </c:pt>
                <c:pt idx="522">
                  <c:v>0.1245</c:v>
                </c:pt>
                <c:pt idx="523">
                  <c:v>0.1245</c:v>
                </c:pt>
                <c:pt idx="524">
                  <c:v>0.1245</c:v>
                </c:pt>
                <c:pt idx="525">
                  <c:v>0.1245</c:v>
                </c:pt>
                <c:pt idx="526">
                  <c:v>0.1245</c:v>
                </c:pt>
                <c:pt idx="527">
                  <c:v>0.1245</c:v>
                </c:pt>
                <c:pt idx="528">
                  <c:v>0.1245</c:v>
                </c:pt>
                <c:pt idx="529">
                  <c:v>0.1245</c:v>
                </c:pt>
                <c:pt idx="530">
                  <c:v>0.1245</c:v>
                </c:pt>
                <c:pt idx="531">
                  <c:v>0.1245</c:v>
                </c:pt>
                <c:pt idx="532">
                  <c:v>0.1245</c:v>
                </c:pt>
                <c:pt idx="533">
                  <c:v>0.1245</c:v>
                </c:pt>
                <c:pt idx="534">
                  <c:v>0.1245</c:v>
                </c:pt>
                <c:pt idx="535">
                  <c:v>0.1245</c:v>
                </c:pt>
                <c:pt idx="536">
                  <c:v>0.1245</c:v>
                </c:pt>
                <c:pt idx="537">
                  <c:v>0.1245</c:v>
                </c:pt>
                <c:pt idx="538">
                  <c:v>0.1245</c:v>
                </c:pt>
                <c:pt idx="539">
                  <c:v>0.1245</c:v>
                </c:pt>
                <c:pt idx="540">
                  <c:v>0.1245</c:v>
                </c:pt>
                <c:pt idx="541">
                  <c:v>0.1245</c:v>
                </c:pt>
                <c:pt idx="542">
                  <c:v>0.1245</c:v>
                </c:pt>
                <c:pt idx="543">
                  <c:v>0.1245</c:v>
                </c:pt>
                <c:pt idx="544">
                  <c:v>0.1245</c:v>
                </c:pt>
                <c:pt idx="545">
                  <c:v>0.1245</c:v>
                </c:pt>
                <c:pt idx="546">
                  <c:v>0.1245</c:v>
                </c:pt>
                <c:pt idx="547">
                  <c:v>0.1245</c:v>
                </c:pt>
                <c:pt idx="548">
                  <c:v>0.1245</c:v>
                </c:pt>
                <c:pt idx="549">
                  <c:v>0.1245</c:v>
                </c:pt>
                <c:pt idx="550">
                  <c:v>0.1245</c:v>
                </c:pt>
                <c:pt idx="551">
                  <c:v>0.1245</c:v>
                </c:pt>
                <c:pt idx="552">
                  <c:v>0.1245</c:v>
                </c:pt>
                <c:pt idx="553">
                  <c:v>0.1245</c:v>
                </c:pt>
                <c:pt idx="554">
                  <c:v>0.1245</c:v>
                </c:pt>
                <c:pt idx="555">
                  <c:v>0.1245</c:v>
                </c:pt>
                <c:pt idx="556">
                  <c:v>0.1245</c:v>
                </c:pt>
                <c:pt idx="557">
                  <c:v>0.1245</c:v>
                </c:pt>
                <c:pt idx="558">
                  <c:v>0.1245</c:v>
                </c:pt>
                <c:pt idx="559">
                  <c:v>0.1245</c:v>
                </c:pt>
                <c:pt idx="560">
                  <c:v>0.1245</c:v>
                </c:pt>
                <c:pt idx="561">
                  <c:v>0.1245</c:v>
                </c:pt>
                <c:pt idx="562">
                  <c:v>0.1245</c:v>
                </c:pt>
                <c:pt idx="563">
                  <c:v>0.1245</c:v>
                </c:pt>
                <c:pt idx="564">
                  <c:v>0.1245</c:v>
                </c:pt>
                <c:pt idx="565">
                  <c:v>0.1245</c:v>
                </c:pt>
                <c:pt idx="566">
                  <c:v>0.1245</c:v>
                </c:pt>
                <c:pt idx="567">
                  <c:v>0.1245</c:v>
                </c:pt>
                <c:pt idx="568">
                  <c:v>0.1245</c:v>
                </c:pt>
                <c:pt idx="569">
                  <c:v>0.1245</c:v>
                </c:pt>
                <c:pt idx="570">
                  <c:v>0.1245</c:v>
                </c:pt>
                <c:pt idx="571">
                  <c:v>0.1245</c:v>
                </c:pt>
                <c:pt idx="572">
                  <c:v>0.1245</c:v>
                </c:pt>
                <c:pt idx="573">
                  <c:v>0.1245</c:v>
                </c:pt>
                <c:pt idx="574">
                  <c:v>0.1245</c:v>
                </c:pt>
                <c:pt idx="575">
                  <c:v>0.1245</c:v>
                </c:pt>
                <c:pt idx="576">
                  <c:v>0.1245</c:v>
                </c:pt>
                <c:pt idx="577">
                  <c:v>0.1245</c:v>
                </c:pt>
                <c:pt idx="578">
                  <c:v>0.1245</c:v>
                </c:pt>
                <c:pt idx="579">
                  <c:v>0.1245</c:v>
                </c:pt>
                <c:pt idx="580">
                  <c:v>0.1245</c:v>
                </c:pt>
                <c:pt idx="581">
                  <c:v>0.1245</c:v>
                </c:pt>
                <c:pt idx="582">
                  <c:v>0.1245</c:v>
                </c:pt>
                <c:pt idx="583">
                  <c:v>0.1245</c:v>
                </c:pt>
                <c:pt idx="584">
                  <c:v>0.1245</c:v>
                </c:pt>
                <c:pt idx="585">
                  <c:v>0.1245</c:v>
                </c:pt>
                <c:pt idx="586">
                  <c:v>0.1245</c:v>
                </c:pt>
                <c:pt idx="587">
                  <c:v>0.1245</c:v>
                </c:pt>
                <c:pt idx="588">
                  <c:v>0.1245</c:v>
                </c:pt>
                <c:pt idx="589">
                  <c:v>0.1245</c:v>
                </c:pt>
                <c:pt idx="590">
                  <c:v>0.1245</c:v>
                </c:pt>
                <c:pt idx="591">
                  <c:v>0.1245</c:v>
                </c:pt>
                <c:pt idx="592">
                  <c:v>0.1245</c:v>
                </c:pt>
                <c:pt idx="593">
                  <c:v>0.1245</c:v>
                </c:pt>
                <c:pt idx="594">
                  <c:v>0.1245</c:v>
                </c:pt>
                <c:pt idx="595">
                  <c:v>0.1245</c:v>
                </c:pt>
                <c:pt idx="596">
                  <c:v>0.1245</c:v>
                </c:pt>
                <c:pt idx="597">
                  <c:v>0.1245</c:v>
                </c:pt>
                <c:pt idx="598">
                  <c:v>0.1245</c:v>
                </c:pt>
                <c:pt idx="599">
                  <c:v>0.1245</c:v>
                </c:pt>
                <c:pt idx="600">
                  <c:v>0.1245</c:v>
                </c:pt>
                <c:pt idx="601">
                  <c:v>0.1245</c:v>
                </c:pt>
                <c:pt idx="602">
                  <c:v>0.1245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EDDF-4745-8522-A9B8236AD2A7}"/>
            </c:ext>
          </c:extLst>
        </c:ser>
        <c:ser>
          <c:idx val="3"/>
          <c:order val="3"/>
          <c:spPr>
            <a:ln w="31750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xVal>
            <c:numRef>
              <c:f>Sheet1!$E$2:$E$604</c:f>
              <c:numCache>
                <c:formatCode>General</c:formatCode>
                <c:ptCount val="603"/>
                <c:pt idx="0">
                  <c:v>2025</c:v>
                </c:pt>
                <c:pt idx="1">
                  <c:v>2025</c:v>
                </c:pt>
                <c:pt idx="2">
                  <c:v>2024</c:v>
                </c:pt>
                <c:pt idx="3">
                  <c:v>2024</c:v>
                </c:pt>
                <c:pt idx="4">
                  <c:v>2024</c:v>
                </c:pt>
                <c:pt idx="5">
                  <c:v>2024</c:v>
                </c:pt>
                <c:pt idx="6">
                  <c:v>2024</c:v>
                </c:pt>
                <c:pt idx="7">
                  <c:v>2024</c:v>
                </c:pt>
                <c:pt idx="8">
                  <c:v>2023</c:v>
                </c:pt>
                <c:pt idx="9">
                  <c:v>2023</c:v>
                </c:pt>
                <c:pt idx="10">
                  <c:v>2023</c:v>
                </c:pt>
                <c:pt idx="11">
                  <c:v>2023</c:v>
                </c:pt>
                <c:pt idx="12">
                  <c:v>2023</c:v>
                </c:pt>
                <c:pt idx="13">
                  <c:v>2023</c:v>
                </c:pt>
                <c:pt idx="14">
                  <c:v>2022</c:v>
                </c:pt>
                <c:pt idx="15">
                  <c:v>2022</c:v>
                </c:pt>
                <c:pt idx="16">
                  <c:v>2022</c:v>
                </c:pt>
                <c:pt idx="17">
                  <c:v>2022</c:v>
                </c:pt>
                <c:pt idx="18">
                  <c:v>2022</c:v>
                </c:pt>
                <c:pt idx="19">
                  <c:v>2022</c:v>
                </c:pt>
                <c:pt idx="20">
                  <c:v>2022</c:v>
                </c:pt>
                <c:pt idx="21">
                  <c:v>2022</c:v>
                </c:pt>
                <c:pt idx="22">
                  <c:v>2021</c:v>
                </c:pt>
                <c:pt idx="23">
                  <c:v>2021</c:v>
                </c:pt>
                <c:pt idx="24">
                  <c:v>2021</c:v>
                </c:pt>
                <c:pt idx="25">
                  <c:v>2021</c:v>
                </c:pt>
                <c:pt idx="26">
                  <c:v>2021</c:v>
                </c:pt>
                <c:pt idx="27">
                  <c:v>2021</c:v>
                </c:pt>
                <c:pt idx="28">
                  <c:v>2020</c:v>
                </c:pt>
                <c:pt idx="29">
                  <c:v>2020</c:v>
                </c:pt>
                <c:pt idx="30">
                  <c:v>2020</c:v>
                </c:pt>
                <c:pt idx="31">
                  <c:v>2020</c:v>
                </c:pt>
                <c:pt idx="32">
                  <c:v>2020</c:v>
                </c:pt>
                <c:pt idx="33">
                  <c:v>2020</c:v>
                </c:pt>
                <c:pt idx="34">
                  <c:v>2020</c:v>
                </c:pt>
                <c:pt idx="35">
                  <c:v>2019</c:v>
                </c:pt>
                <c:pt idx="36">
                  <c:v>2019</c:v>
                </c:pt>
                <c:pt idx="37">
                  <c:v>2019</c:v>
                </c:pt>
                <c:pt idx="38">
                  <c:v>2019</c:v>
                </c:pt>
                <c:pt idx="39">
                  <c:v>2019</c:v>
                </c:pt>
                <c:pt idx="40">
                  <c:v>2019</c:v>
                </c:pt>
                <c:pt idx="41">
                  <c:v>2018</c:v>
                </c:pt>
                <c:pt idx="42">
                  <c:v>2018</c:v>
                </c:pt>
                <c:pt idx="43">
                  <c:v>2018</c:v>
                </c:pt>
                <c:pt idx="44">
                  <c:v>2018</c:v>
                </c:pt>
                <c:pt idx="45">
                  <c:v>2018</c:v>
                </c:pt>
                <c:pt idx="46">
                  <c:v>2018</c:v>
                </c:pt>
                <c:pt idx="47">
                  <c:v>2017</c:v>
                </c:pt>
                <c:pt idx="48">
                  <c:v>2017</c:v>
                </c:pt>
                <c:pt idx="49">
                  <c:v>2017</c:v>
                </c:pt>
                <c:pt idx="50">
                  <c:v>2017</c:v>
                </c:pt>
                <c:pt idx="51">
                  <c:v>2017</c:v>
                </c:pt>
                <c:pt idx="52">
                  <c:v>2017</c:v>
                </c:pt>
                <c:pt idx="53">
                  <c:v>2016</c:v>
                </c:pt>
                <c:pt idx="54">
                  <c:v>2016</c:v>
                </c:pt>
                <c:pt idx="55">
                  <c:v>2016</c:v>
                </c:pt>
                <c:pt idx="56">
                  <c:v>2016</c:v>
                </c:pt>
                <c:pt idx="57">
                  <c:v>2016</c:v>
                </c:pt>
                <c:pt idx="58">
                  <c:v>2016</c:v>
                </c:pt>
                <c:pt idx="59">
                  <c:v>2015</c:v>
                </c:pt>
                <c:pt idx="60">
                  <c:v>2015</c:v>
                </c:pt>
                <c:pt idx="61">
                  <c:v>2015</c:v>
                </c:pt>
                <c:pt idx="62">
                  <c:v>2015</c:v>
                </c:pt>
                <c:pt idx="63">
                  <c:v>2015</c:v>
                </c:pt>
                <c:pt idx="64">
                  <c:v>2015</c:v>
                </c:pt>
                <c:pt idx="65">
                  <c:v>2014</c:v>
                </c:pt>
                <c:pt idx="66">
                  <c:v>2014</c:v>
                </c:pt>
                <c:pt idx="67">
                  <c:v>2014</c:v>
                </c:pt>
                <c:pt idx="68">
                  <c:v>2014</c:v>
                </c:pt>
                <c:pt idx="69">
                  <c:v>2014</c:v>
                </c:pt>
                <c:pt idx="70">
                  <c:v>2014</c:v>
                </c:pt>
                <c:pt idx="71">
                  <c:v>2014</c:v>
                </c:pt>
                <c:pt idx="72">
                  <c:v>2014</c:v>
                </c:pt>
                <c:pt idx="73">
                  <c:v>2014</c:v>
                </c:pt>
                <c:pt idx="74">
                  <c:v>2014</c:v>
                </c:pt>
                <c:pt idx="75">
                  <c:v>2013</c:v>
                </c:pt>
                <c:pt idx="76">
                  <c:v>2013</c:v>
                </c:pt>
                <c:pt idx="77">
                  <c:v>2013</c:v>
                </c:pt>
                <c:pt idx="78">
                  <c:v>2013</c:v>
                </c:pt>
                <c:pt idx="79">
                  <c:v>2013</c:v>
                </c:pt>
                <c:pt idx="80">
                  <c:v>2013</c:v>
                </c:pt>
                <c:pt idx="81">
                  <c:v>2013</c:v>
                </c:pt>
                <c:pt idx="82">
                  <c:v>2013</c:v>
                </c:pt>
                <c:pt idx="83">
                  <c:v>2013</c:v>
                </c:pt>
                <c:pt idx="84">
                  <c:v>2013</c:v>
                </c:pt>
                <c:pt idx="85">
                  <c:v>2013</c:v>
                </c:pt>
                <c:pt idx="86">
                  <c:v>2013</c:v>
                </c:pt>
                <c:pt idx="87">
                  <c:v>2012</c:v>
                </c:pt>
                <c:pt idx="88">
                  <c:v>2012</c:v>
                </c:pt>
                <c:pt idx="89">
                  <c:v>2012</c:v>
                </c:pt>
                <c:pt idx="90">
                  <c:v>2012</c:v>
                </c:pt>
                <c:pt idx="91">
                  <c:v>2012</c:v>
                </c:pt>
                <c:pt idx="92">
                  <c:v>2012</c:v>
                </c:pt>
                <c:pt idx="93">
                  <c:v>2012</c:v>
                </c:pt>
                <c:pt idx="94">
                  <c:v>2012</c:v>
                </c:pt>
                <c:pt idx="95">
                  <c:v>2012</c:v>
                </c:pt>
                <c:pt idx="96">
                  <c:v>2012</c:v>
                </c:pt>
                <c:pt idx="97">
                  <c:v>2012</c:v>
                </c:pt>
                <c:pt idx="98">
                  <c:v>2012</c:v>
                </c:pt>
                <c:pt idx="99">
                  <c:v>2011</c:v>
                </c:pt>
                <c:pt idx="100">
                  <c:v>2011</c:v>
                </c:pt>
                <c:pt idx="101">
                  <c:v>2011</c:v>
                </c:pt>
                <c:pt idx="102">
                  <c:v>2011</c:v>
                </c:pt>
                <c:pt idx="103">
                  <c:v>2011</c:v>
                </c:pt>
                <c:pt idx="104">
                  <c:v>2011</c:v>
                </c:pt>
                <c:pt idx="105">
                  <c:v>2011</c:v>
                </c:pt>
                <c:pt idx="106">
                  <c:v>2011</c:v>
                </c:pt>
                <c:pt idx="107">
                  <c:v>2011</c:v>
                </c:pt>
                <c:pt idx="108">
                  <c:v>2011</c:v>
                </c:pt>
                <c:pt idx="109">
                  <c:v>2011</c:v>
                </c:pt>
                <c:pt idx="110">
                  <c:v>2011</c:v>
                </c:pt>
                <c:pt idx="111">
                  <c:v>2010</c:v>
                </c:pt>
                <c:pt idx="112">
                  <c:v>2010</c:v>
                </c:pt>
                <c:pt idx="113">
                  <c:v>2010</c:v>
                </c:pt>
                <c:pt idx="114">
                  <c:v>2010</c:v>
                </c:pt>
                <c:pt idx="115">
                  <c:v>2010</c:v>
                </c:pt>
                <c:pt idx="116">
                  <c:v>2010</c:v>
                </c:pt>
                <c:pt idx="117">
                  <c:v>2010</c:v>
                </c:pt>
                <c:pt idx="118">
                  <c:v>2010</c:v>
                </c:pt>
                <c:pt idx="119">
                  <c:v>2010</c:v>
                </c:pt>
                <c:pt idx="120">
                  <c:v>2010</c:v>
                </c:pt>
                <c:pt idx="121">
                  <c:v>2010</c:v>
                </c:pt>
                <c:pt idx="122">
                  <c:v>2010</c:v>
                </c:pt>
                <c:pt idx="123">
                  <c:v>2009</c:v>
                </c:pt>
                <c:pt idx="124">
                  <c:v>2009</c:v>
                </c:pt>
                <c:pt idx="125">
                  <c:v>2009</c:v>
                </c:pt>
                <c:pt idx="126">
                  <c:v>2009</c:v>
                </c:pt>
                <c:pt idx="127">
                  <c:v>2009</c:v>
                </c:pt>
                <c:pt idx="128">
                  <c:v>2009</c:v>
                </c:pt>
                <c:pt idx="129">
                  <c:v>2009</c:v>
                </c:pt>
                <c:pt idx="130">
                  <c:v>2009</c:v>
                </c:pt>
                <c:pt idx="131">
                  <c:v>2009</c:v>
                </c:pt>
                <c:pt idx="132">
                  <c:v>2009</c:v>
                </c:pt>
                <c:pt idx="133">
                  <c:v>2009</c:v>
                </c:pt>
                <c:pt idx="134">
                  <c:v>2009</c:v>
                </c:pt>
                <c:pt idx="135">
                  <c:v>2008</c:v>
                </c:pt>
                <c:pt idx="136">
                  <c:v>2008</c:v>
                </c:pt>
                <c:pt idx="137">
                  <c:v>2008</c:v>
                </c:pt>
                <c:pt idx="138">
                  <c:v>2008</c:v>
                </c:pt>
                <c:pt idx="139">
                  <c:v>2008</c:v>
                </c:pt>
                <c:pt idx="140">
                  <c:v>2008</c:v>
                </c:pt>
                <c:pt idx="141">
                  <c:v>2008</c:v>
                </c:pt>
                <c:pt idx="142">
                  <c:v>2008</c:v>
                </c:pt>
                <c:pt idx="143">
                  <c:v>2008</c:v>
                </c:pt>
                <c:pt idx="144">
                  <c:v>2008</c:v>
                </c:pt>
                <c:pt idx="145">
                  <c:v>2008</c:v>
                </c:pt>
                <c:pt idx="146">
                  <c:v>2008</c:v>
                </c:pt>
                <c:pt idx="147">
                  <c:v>2007</c:v>
                </c:pt>
                <c:pt idx="148">
                  <c:v>2007</c:v>
                </c:pt>
                <c:pt idx="149">
                  <c:v>2007</c:v>
                </c:pt>
                <c:pt idx="150">
                  <c:v>2007</c:v>
                </c:pt>
                <c:pt idx="151">
                  <c:v>2007</c:v>
                </c:pt>
                <c:pt idx="152">
                  <c:v>2007</c:v>
                </c:pt>
                <c:pt idx="153">
                  <c:v>2007</c:v>
                </c:pt>
                <c:pt idx="154">
                  <c:v>2007</c:v>
                </c:pt>
                <c:pt idx="155">
                  <c:v>2007</c:v>
                </c:pt>
                <c:pt idx="156">
                  <c:v>2007</c:v>
                </c:pt>
                <c:pt idx="157">
                  <c:v>2007</c:v>
                </c:pt>
                <c:pt idx="158">
                  <c:v>2007</c:v>
                </c:pt>
                <c:pt idx="159">
                  <c:v>2006</c:v>
                </c:pt>
                <c:pt idx="160">
                  <c:v>2006</c:v>
                </c:pt>
                <c:pt idx="161">
                  <c:v>2006</c:v>
                </c:pt>
                <c:pt idx="162">
                  <c:v>2006</c:v>
                </c:pt>
                <c:pt idx="163">
                  <c:v>2006</c:v>
                </c:pt>
                <c:pt idx="164">
                  <c:v>2006</c:v>
                </c:pt>
                <c:pt idx="165">
                  <c:v>2006</c:v>
                </c:pt>
                <c:pt idx="166">
                  <c:v>2006</c:v>
                </c:pt>
                <c:pt idx="167">
                  <c:v>2006</c:v>
                </c:pt>
                <c:pt idx="168">
                  <c:v>2006</c:v>
                </c:pt>
                <c:pt idx="169">
                  <c:v>2006</c:v>
                </c:pt>
                <c:pt idx="170">
                  <c:v>2006</c:v>
                </c:pt>
                <c:pt idx="171">
                  <c:v>2005</c:v>
                </c:pt>
                <c:pt idx="172">
                  <c:v>2005</c:v>
                </c:pt>
                <c:pt idx="173">
                  <c:v>2005</c:v>
                </c:pt>
                <c:pt idx="174">
                  <c:v>2005</c:v>
                </c:pt>
                <c:pt idx="175">
                  <c:v>2005</c:v>
                </c:pt>
                <c:pt idx="176">
                  <c:v>2005</c:v>
                </c:pt>
                <c:pt idx="177">
                  <c:v>2005</c:v>
                </c:pt>
                <c:pt idx="178">
                  <c:v>2005</c:v>
                </c:pt>
                <c:pt idx="179">
                  <c:v>2005</c:v>
                </c:pt>
                <c:pt idx="180">
                  <c:v>2005</c:v>
                </c:pt>
                <c:pt idx="181">
                  <c:v>2005</c:v>
                </c:pt>
                <c:pt idx="182">
                  <c:v>2005</c:v>
                </c:pt>
                <c:pt idx="183">
                  <c:v>2004</c:v>
                </c:pt>
                <c:pt idx="184">
                  <c:v>2004</c:v>
                </c:pt>
                <c:pt idx="185">
                  <c:v>2004</c:v>
                </c:pt>
                <c:pt idx="186">
                  <c:v>2004</c:v>
                </c:pt>
                <c:pt idx="187">
                  <c:v>2004</c:v>
                </c:pt>
                <c:pt idx="188">
                  <c:v>2004</c:v>
                </c:pt>
                <c:pt idx="189">
                  <c:v>2004</c:v>
                </c:pt>
                <c:pt idx="190">
                  <c:v>2004</c:v>
                </c:pt>
                <c:pt idx="191">
                  <c:v>2004</c:v>
                </c:pt>
                <c:pt idx="192">
                  <c:v>2004</c:v>
                </c:pt>
                <c:pt idx="193">
                  <c:v>2004</c:v>
                </c:pt>
                <c:pt idx="194">
                  <c:v>2004</c:v>
                </c:pt>
                <c:pt idx="195">
                  <c:v>2003</c:v>
                </c:pt>
                <c:pt idx="196">
                  <c:v>2003</c:v>
                </c:pt>
                <c:pt idx="197">
                  <c:v>2003</c:v>
                </c:pt>
                <c:pt idx="198">
                  <c:v>2003</c:v>
                </c:pt>
                <c:pt idx="199">
                  <c:v>2003</c:v>
                </c:pt>
                <c:pt idx="200">
                  <c:v>2003</c:v>
                </c:pt>
                <c:pt idx="201">
                  <c:v>2003</c:v>
                </c:pt>
                <c:pt idx="202">
                  <c:v>2003</c:v>
                </c:pt>
                <c:pt idx="203">
                  <c:v>2003</c:v>
                </c:pt>
                <c:pt idx="204">
                  <c:v>2003</c:v>
                </c:pt>
                <c:pt idx="205">
                  <c:v>2003</c:v>
                </c:pt>
                <c:pt idx="206">
                  <c:v>2003</c:v>
                </c:pt>
                <c:pt idx="207">
                  <c:v>2002</c:v>
                </c:pt>
                <c:pt idx="208">
                  <c:v>2002</c:v>
                </c:pt>
                <c:pt idx="209">
                  <c:v>2002</c:v>
                </c:pt>
                <c:pt idx="210">
                  <c:v>2002</c:v>
                </c:pt>
                <c:pt idx="211">
                  <c:v>2002</c:v>
                </c:pt>
                <c:pt idx="212">
                  <c:v>2002</c:v>
                </c:pt>
                <c:pt idx="213">
                  <c:v>2002</c:v>
                </c:pt>
                <c:pt idx="214">
                  <c:v>2002</c:v>
                </c:pt>
                <c:pt idx="215">
                  <c:v>2002</c:v>
                </c:pt>
                <c:pt idx="216">
                  <c:v>2002</c:v>
                </c:pt>
                <c:pt idx="217">
                  <c:v>2002</c:v>
                </c:pt>
                <c:pt idx="218">
                  <c:v>2002</c:v>
                </c:pt>
                <c:pt idx="219">
                  <c:v>2001</c:v>
                </c:pt>
                <c:pt idx="220">
                  <c:v>2001</c:v>
                </c:pt>
                <c:pt idx="221">
                  <c:v>2001</c:v>
                </c:pt>
                <c:pt idx="222">
                  <c:v>2001</c:v>
                </c:pt>
                <c:pt idx="223">
                  <c:v>2001</c:v>
                </c:pt>
                <c:pt idx="224">
                  <c:v>2001</c:v>
                </c:pt>
                <c:pt idx="225">
                  <c:v>2001</c:v>
                </c:pt>
                <c:pt idx="226">
                  <c:v>2001</c:v>
                </c:pt>
                <c:pt idx="227">
                  <c:v>2001</c:v>
                </c:pt>
                <c:pt idx="228">
                  <c:v>2001</c:v>
                </c:pt>
                <c:pt idx="229">
                  <c:v>2001</c:v>
                </c:pt>
                <c:pt idx="230">
                  <c:v>2001</c:v>
                </c:pt>
                <c:pt idx="231">
                  <c:v>2000</c:v>
                </c:pt>
                <c:pt idx="232">
                  <c:v>2000</c:v>
                </c:pt>
                <c:pt idx="233">
                  <c:v>2000</c:v>
                </c:pt>
                <c:pt idx="234">
                  <c:v>2000</c:v>
                </c:pt>
                <c:pt idx="235">
                  <c:v>2000</c:v>
                </c:pt>
                <c:pt idx="236">
                  <c:v>2000</c:v>
                </c:pt>
                <c:pt idx="237">
                  <c:v>2000</c:v>
                </c:pt>
                <c:pt idx="238">
                  <c:v>2000</c:v>
                </c:pt>
                <c:pt idx="239">
                  <c:v>2000</c:v>
                </c:pt>
                <c:pt idx="240">
                  <c:v>2000</c:v>
                </c:pt>
                <c:pt idx="241">
                  <c:v>2000</c:v>
                </c:pt>
                <c:pt idx="242">
                  <c:v>2000</c:v>
                </c:pt>
                <c:pt idx="243">
                  <c:v>1999</c:v>
                </c:pt>
                <c:pt idx="244">
                  <c:v>1999</c:v>
                </c:pt>
                <c:pt idx="245">
                  <c:v>1999</c:v>
                </c:pt>
                <c:pt idx="246">
                  <c:v>1999</c:v>
                </c:pt>
                <c:pt idx="247">
                  <c:v>1999</c:v>
                </c:pt>
                <c:pt idx="248">
                  <c:v>1999</c:v>
                </c:pt>
                <c:pt idx="249">
                  <c:v>1999</c:v>
                </c:pt>
                <c:pt idx="250">
                  <c:v>1999</c:v>
                </c:pt>
                <c:pt idx="251">
                  <c:v>1999</c:v>
                </c:pt>
                <c:pt idx="252">
                  <c:v>1999</c:v>
                </c:pt>
                <c:pt idx="253">
                  <c:v>1999</c:v>
                </c:pt>
                <c:pt idx="254">
                  <c:v>1999</c:v>
                </c:pt>
                <c:pt idx="255">
                  <c:v>1998</c:v>
                </c:pt>
                <c:pt idx="256">
                  <c:v>1998</c:v>
                </c:pt>
                <c:pt idx="257">
                  <c:v>1998</c:v>
                </c:pt>
                <c:pt idx="258">
                  <c:v>1998</c:v>
                </c:pt>
                <c:pt idx="259">
                  <c:v>1998</c:v>
                </c:pt>
                <c:pt idx="260">
                  <c:v>1998</c:v>
                </c:pt>
                <c:pt idx="261">
                  <c:v>1998</c:v>
                </c:pt>
                <c:pt idx="262">
                  <c:v>1998</c:v>
                </c:pt>
                <c:pt idx="263">
                  <c:v>1998</c:v>
                </c:pt>
                <c:pt idx="264">
                  <c:v>1998</c:v>
                </c:pt>
                <c:pt idx="265">
                  <c:v>1998</c:v>
                </c:pt>
                <c:pt idx="266">
                  <c:v>1998</c:v>
                </c:pt>
                <c:pt idx="267">
                  <c:v>1997</c:v>
                </c:pt>
                <c:pt idx="268">
                  <c:v>1997</c:v>
                </c:pt>
                <c:pt idx="269">
                  <c:v>1997</c:v>
                </c:pt>
                <c:pt idx="270">
                  <c:v>1997</c:v>
                </c:pt>
                <c:pt idx="271">
                  <c:v>1997</c:v>
                </c:pt>
                <c:pt idx="272">
                  <c:v>1997</c:v>
                </c:pt>
                <c:pt idx="273">
                  <c:v>1997</c:v>
                </c:pt>
                <c:pt idx="274">
                  <c:v>1997</c:v>
                </c:pt>
                <c:pt idx="275">
                  <c:v>1997</c:v>
                </c:pt>
                <c:pt idx="276">
                  <c:v>1997</c:v>
                </c:pt>
                <c:pt idx="277">
                  <c:v>1997</c:v>
                </c:pt>
                <c:pt idx="278">
                  <c:v>1997</c:v>
                </c:pt>
                <c:pt idx="279">
                  <c:v>1996</c:v>
                </c:pt>
                <c:pt idx="280">
                  <c:v>1996</c:v>
                </c:pt>
                <c:pt idx="281">
                  <c:v>1996</c:v>
                </c:pt>
                <c:pt idx="282">
                  <c:v>1996</c:v>
                </c:pt>
                <c:pt idx="283">
                  <c:v>1996</c:v>
                </c:pt>
                <c:pt idx="284">
                  <c:v>1996</c:v>
                </c:pt>
                <c:pt idx="285">
                  <c:v>1996</c:v>
                </c:pt>
                <c:pt idx="286">
                  <c:v>1996</c:v>
                </c:pt>
                <c:pt idx="287">
                  <c:v>1996</c:v>
                </c:pt>
                <c:pt idx="288">
                  <c:v>1996</c:v>
                </c:pt>
                <c:pt idx="289">
                  <c:v>1996</c:v>
                </c:pt>
                <c:pt idx="290">
                  <c:v>1996</c:v>
                </c:pt>
                <c:pt idx="291">
                  <c:v>1995</c:v>
                </c:pt>
                <c:pt idx="292">
                  <c:v>1995</c:v>
                </c:pt>
                <c:pt idx="293">
                  <c:v>1995</c:v>
                </c:pt>
                <c:pt idx="294">
                  <c:v>1995</c:v>
                </c:pt>
                <c:pt idx="295">
                  <c:v>1995</c:v>
                </c:pt>
                <c:pt idx="296">
                  <c:v>1995</c:v>
                </c:pt>
                <c:pt idx="297">
                  <c:v>1995</c:v>
                </c:pt>
                <c:pt idx="298">
                  <c:v>1995</c:v>
                </c:pt>
                <c:pt idx="299">
                  <c:v>1995</c:v>
                </c:pt>
                <c:pt idx="300">
                  <c:v>1995</c:v>
                </c:pt>
                <c:pt idx="301">
                  <c:v>1995</c:v>
                </c:pt>
                <c:pt idx="302">
                  <c:v>1995</c:v>
                </c:pt>
                <c:pt idx="303">
                  <c:v>1994</c:v>
                </c:pt>
                <c:pt idx="304">
                  <c:v>1994</c:v>
                </c:pt>
                <c:pt idx="305">
                  <c:v>1994</c:v>
                </c:pt>
                <c:pt idx="306">
                  <c:v>1994</c:v>
                </c:pt>
                <c:pt idx="307">
                  <c:v>1994</c:v>
                </c:pt>
                <c:pt idx="308">
                  <c:v>1994</c:v>
                </c:pt>
                <c:pt idx="309">
                  <c:v>1994</c:v>
                </c:pt>
                <c:pt idx="310">
                  <c:v>1994</c:v>
                </c:pt>
                <c:pt idx="311">
                  <c:v>1994</c:v>
                </c:pt>
                <c:pt idx="312">
                  <c:v>1994</c:v>
                </c:pt>
                <c:pt idx="313">
                  <c:v>1994</c:v>
                </c:pt>
                <c:pt idx="314">
                  <c:v>1994</c:v>
                </c:pt>
                <c:pt idx="315">
                  <c:v>1993</c:v>
                </c:pt>
                <c:pt idx="316">
                  <c:v>1993</c:v>
                </c:pt>
                <c:pt idx="317">
                  <c:v>1993</c:v>
                </c:pt>
                <c:pt idx="318">
                  <c:v>1993</c:v>
                </c:pt>
                <c:pt idx="319">
                  <c:v>1993</c:v>
                </c:pt>
                <c:pt idx="320">
                  <c:v>1993</c:v>
                </c:pt>
                <c:pt idx="321">
                  <c:v>1993</c:v>
                </c:pt>
                <c:pt idx="322">
                  <c:v>1993</c:v>
                </c:pt>
                <c:pt idx="323">
                  <c:v>1993</c:v>
                </c:pt>
                <c:pt idx="324">
                  <c:v>1993</c:v>
                </c:pt>
                <c:pt idx="325">
                  <c:v>1993</c:v>
                </c:pt>
                <c:pt idx="326">
                  <c:v>1993</c:v>
                </c:pt>
                <c:pt idx="327">
                  <c:v>1992</c:v>
                </c:pt>
                <c:pt idx="328">
                  <c:v>1992</c:v>
                </c:pt>
                <c:pt idx="329">
                  <c:v>1992</c:v>
                </c:pt>
                <c:pt idx="330">
                  <c:v>1992</c:v>
                </c:pt>
                <c:pt idx="331">
                  <c:v>1992</c:v>
                </c:pt>
                <c:pt idx="332">
                  <c:v>1992</c:v>
                </c:pt>
                <c:pt idx="333">
                  <c:v>1992</c:v>
                </c:pt>
                <c:pt idx="334">
                  <c:v>1992</c:v>
                </c:pt>
                <c:pt idx="335">
                  <c:v>1992</c:v>
                </c:pt>
                <c:pt idx="336">
                  <c:v>1992</c:v>
                </c:pt>
                <c:pt idx="337">
                  <c:v>1992</c:v>
                </c:pt>
                <c:pt idx="338">
                  <c:v>1992</c:v>
                </c:pt>
                <c:pt idx="339">
                  <c:v>1991</c:v>
                </c:pt>
                <c:pt idx="340">
                  <c:v>1991</c:v>
                </c:pt>
                <c:pt idx="341">
                  <c:v>1991</c:v>
                </c:pt>
                <c:pt idx="342">
                  <c:v>1991</c:v>
                </c:pt>
                <c:pt idx="343">
                  <c:v>1991</c:v>
                </c:pt>
                <c:pt idx="344">
                  <c:v>1991</c:v>
                </c:pt>
                <c:pt idx="345">
                  <c:v>1991</c:v>
                </c:pt>
                <c:pt idx="346">
                  <c:v>1991</c:v>
                </c:pt>
                <c:pt idx="347">
                  <c:v>1991</c:v>
                </c:pt>
                <c:pt idx="348">
                  <c:v>1991</c:v>
                </c:pt>
                <c:pt idx="349">
                  <c:v>1991</c:v>
                </c:pt>
                <c:pt idx="350">
                  <c:v>1991</c:v>
                </c:pt>
                <c:pt idx="351">
                  <c:v>1990</c:v>
                </c:pt>
                <c:pt idx="352">
                  <c:v>1990</c:v>
                </c:pt>
                <c:pt idx="353">
                  <c:v>1990</c:v>
                </c:pt>
                <c:pt idx="354">
                  <c:v>1990</c:v>
                </c:pt>
                <c:pt idx="355">
                  <c:v>1990</c:v>
                </c:pt>
                <c:pt idx="356">
                  <c:v>1990</c:v>
                </c:pt>
                <c:pt idx="357">
                  <c:v>1990</c:v>
                </c:pt>
                <c:pt idx="358">
                  <c:v>1990</c:v>
                </c:pt>
                <c:pt idx="359">
                  <c:v>1990</c:v>
                </c:pt>
                <c:pt idx="360">
                  <c:v>1990</c:v>
                </c:pt>
                <c:pt idx="361">
                  <c:v>1990</c:v>
                </c:pt>
                <c:pt idx="362">
                  <c:v>1990</c:v>
                </c:pt>
                <c:pt idx="363">
                  <c:v>1989</c:v>
                </c:pt>
                <c:pt idx="364">
                  <c:v>1989</c:v>
                </c:pt>
                <c:pt idx="365">
                  <c:v>1989</c:v>
                </c:pt>
                <c:pt idx="366">
                  <c:v>1989</c:v>
                </c:pt>
                <c:pt idx="367">
                  <c:v>1989</c:v>
                </c:pt>
                <c:pt idx="368">
                  <c:v>1989</c:v>
                </c:pt>
                <c:pt idx="369">
                  <c:v>1989</c:v>
                </c:pt>
                <c:pt idx="370">
                  <c:v>1989</c:v>
                </c:pt>
                <c:pt idx="371">
                  <c:v>1989</c:v>
                </c:pt>
                <c:pt idx="372">
                  <c:v>1989</c:v>
                </c:pt>
                <c:pt idx="373">
                  <c:v>1989</c:v>
                </c:pt>
                <c:pt idx="374">
                  <c:v>1989</c:v>
                </c:pt>
                <c:pt idx="375">
                  <c:v>1988</c:v>
                </c:pt>
                <c:pt idx="376">
                  <c:v>1988</c:v>
                </c:pt>
                <c:pt idx="377">
                  <c:v>1988</c:v>
                </c:pt>
                <c:pt idx="378">
                  <c:v>1988</c:v>
                </c:pt>
                <c:pt idx="379">
                  <c:v>1988</c:v>
                </c:pt>
                <c:pt idx="380">
                  <c:v>1988</c:v>
                </c:pt>
                <c:pt idx="381">
                  <c:v>1988</c:v>
                </c:pt>
                <c:pt idx="382">
                  <c:v>1988</c:v>
                </c:pt>
                <c:pt idx="383">
                  <c:v>1988</c:v>
                </c:pt>
                <c:pt idx="384">
                  <c:v>1988</c:v>
                </c:pt>
                <c:pt idx="385">
                  <c:v>1988</c:v>
                </c:pt>
                <c:pt idx="386">
                  <c:v>1988</c:v>
                </c:pt>
                <c:pt idx="387">
                  <c:v>1987</c:v>
                </c:pt>
                <c:pt idx="388">
                  <c:v>1987</c:v>
                </c:pt>
                <c:pt idx="389">
                  <c:v>1987</c:v>
                </c:pt>
                <c:pt idx="390">
                  <c:v>1987</c:v>
                </c:pt>
                <c:pt idx="391">
                  <c:v>1987</c:v>
                </c:pt>
                <c:pt idx="392">
                  <c:v>1987</c:v>
                </c:pt>
                <c:pt idx="393">
                  <c:v>1987</c:v>
                </c:pt>
                <c:pt idx="394">
                  <c:v>1987</c:v>
                </c:pt>
                <c:pt idx="395">
                  <c:v>1987</c:v>
                </c:pt>
                <c:pt idx="396">
                  <c:v>1987</c:v>
                </c:pt>
                <c:pt idx="397">
                  <c:v>1987</c:v>
                </c:pt>
                <c:pt idx="398">
                  <c:v>1987</c:v>
                </c:pt>
                <c:pt idx="399">
                  <c:v>1986</c:v>
                </c:pt>
                <c:pt idx="400">
                  <c:v>1986</c:v>
                </c:pt>
                <c:pt idx="401">
                  <c:v>1986</c:v>
                </c:pt>
                <c:pt idx="402">
                  <c:v>1986</c:v>
                </c:pt>
                <c:pt idx="403">
                  <c:v>1986</c:v>
                </c:pt>
                <c:pt idx="404">
                  <c:v>1986</c:v>
                </c:pt>
                <c:pt idx="405">
                  <c:v>1986</c:v>
                </c:pt>
                <c:pt idx="406">
                  <c:v>1986</c:v>
                </c:pt>
                <c:pt idx="407">
                  <c:v>1986</c:v>
                </c:pt>
                <c:pt idx="408">
                  <c:v>1986</c:v>
                </c:pt>
                <c:pt idx="409">
                  <c:v>1986</c:v>
                </c:pt>
                <c:pt idx="410">
                  <c:v>1986</c:v>
                </c:pt>
                <c:pt idx="411">
                  <c:v>1985</c:v>
                </c:pt>
                <c:pt idx="412">
                  <c:v>1985</c:v>
                </c:pt>
                <c:pt idx="413">
                  <c:v>1985</c:v>
                </c:pt>
                <c:pt idx="414">
                  <c:v>1985</c:v>
                </c:pt>
                <c:pt idx="415">
                  <c:v>1985</c:v>
                </c:pt>
                <c:pt idx="416">
                  <c:v>1985</c:v>
                </c:pt>
                <c:pt idx="417">
                  <c:v>1985</c:v>
                </c:pt>
                <c:pt idx="418">
                  <c:v>1985</c:v>
                </c:pt>
                <c:pt idx="419">
                  <c:v>1985</c:v>
                </c:pt>
                <c:pt idx="420">
                  <c:v>1985</c:v>
                </c:pt>
                <c:pt idx="421">
                  <c:v>1985</c:v>
                </c:pt>
                <c:pt idx="422">
                  <c:v>1985</c:v>
                </c:pt>
                <c:pt idx="423">
                  <c:v>1984</c:v>
                </c:pt>
                <c:pt idx="424">
                  <c:v>1984</c:v>
                </c:pt>
                <c:pt idx="425">
                  <c:v>1984</c:v>
                </c:pt>
                <c:pt idx="426">
                  <c:v>1984</c:v>
                </c:pt>
                <c:pt idx="427">
                  <c:v>1984</c:v>
                </c:pt>
                <c:pt idx="428">
                  <c:v>1984</c:v>
                </c:pt>
                <c:pt idx="429">
                  <c:v>1984</c:v>
                </c:pt>
                <c:pt idx="430">
                  <c:v>1984</c:v>
                </c:pt>
                <c:pt idx="431">
                  <c:v>1984</c:v>
                </c:pt>
                <c:pt idx="432">
                  <c:v>1984</c:v>
                </c:pt>
                <c:pt idx="433">
                  <c:v>1984</c:v>
                </c:pt>
                <c:pt idx="434">
                  <c:v>1984</c:v>
                </c:pt>
                <c:pt idx="435">
                  <c:v>1983</c:v>
                </c:pt>
                <c:pt idx="436">
                  <c:v>1983</c:v>
                </c:pt>
                <c:pt idx="437">
                  <c:v>1983</c:v>
                </c:pt>
                <c:pt idx="438">
                  <c:v>1983</c:v>
                </c:pt>
                <c:pt idx="439">
                  <c:v>1983</c:v>
                </c:pt>
                <c:pt idx="440">
                  <c:v>1983</c:v>
                </c:pt>
                <c:pt idx="441">
                  <c:v>1983</c:v>
                </c:pt>
                <c:pt idx="442">
                  <c:v>1983</c:v>
                </c:pt>
                <c:pt idx="443">
                  <c:v>1983</c:v>
                </c:pt>
                <c:pt idx="444">
                  <c:v>1983</c:v>
                </c:pt>
                <c:pt idx="445">
                  <c:v>1983</c:v>
                </c:pt>
                <c:pt idx="446">
                  <c:v>1983</c:v>
                </c:pt>
                <c:pt idx="447">
                  <c:v>1982</c:v>
                </c:pt>
                <c:pt idx="448">
                  <c:v>1982</c:v>
                </c:pt>
                <c:pt idx="449">
                  <c:v>1982</c:v>
                </c:pt>
                <c:pt idx="450">
                  <c:v>1982</c:v>
                </c:pt>
                <c:pt idx="451">
                  <c:v>1982</c:v>
                </c:pt>
                <c:pt idx="452">
                  <c:v>1982</c:v>
                </c:pt>
                <c:pt idx="453">
                  <c:v>1982</c:v>
                </c:pt>
                <c:pt idx="454">
                  <c:v>1982</c:v>
                </c:pt>
                <c:pt idx="455">
                  <c:v>1982</c:v>
                </c:pt>
                <c:pt idx="456">
                  <c:v>1982</c:v>
                </c:pt>
                <c:pt idx="457">
                  <c:v>1982</c:v>
                </c:pt>
                <c:pt idx="458">
                  <c:v>1982</c:v>
                </c:pt>
                <c:pt idx="459">
                  <c:v>1981</c:v>
                </c:pt>
                <c:pt idx="460">
                  <c:v>1981</c:v>
                </c:pt>
                <c:pt idx="461">
                  <c:v>1981</c:v>
                </c:pt>
                <c:pt idx="462">
                  <c:v>1981</c:v>
                </c:pt>
                <c:pt idx="463">
                  <c:v>1981</c:v>
                </c:pt>
                <c:pt idx="464">
                  <c:v>1981</c:v>
                </c:pt>
                <c:pt idx="465">
                  <c:v>1981</c:v>
                </c:pt>
                <c:pt idx="466">
                  <c:v>1981</c:v>
                </c:pt>
                <c:pt idx="467">
                  <c:v>1981</c:v>
                </c:pt>
                <c:pt idx="468">
                  <c:v>1981</c:v>
                </c:pt>
                <c:pt idx="469">
                  <c:v>1981</c:v>
                </c:pt>
                <c:pt idx="470">
                  <c:v>1981</c:v>
                </c:pt>
                <c:pt idx="471">
                  <c:v>1980</c:v>
                </c:pt>
                <c:pt idx="472">
                  <c:v>1980</c:v>
                </c:pt>
                <c:pt idx="473">
                  <c:v>1980</c:v>
                </c:pt>
                <c:pt idx="474">
                  <c:v>1980</c:v>
                </c:pt>
                <c:pt idx="475">
                  <c:v>1980</c:v>
                </c:pt>
                <c:pt idx="476">
                  <c:v>1980</c:v>
                </c:pt>
                <c:pt idx="477">
                  <c:v>1980</c:v>
                </c:pt>
                <c:pt idx="478">
                  <c:v>1980</c:v>
                </c:pt>
                <c:pt idx="479">
                  <c:v>1980</c:v>
                </c:pt>
                <c:pt idx="480">
                  <c:v>1980</c:v>
                </c:pt>
                <c:pt idx="481">
                  <c:v>1980</c:v>
                </c:pt>
                <c:pt idx="482">
                  <c:v>1980</c:v>
                </c:pt>
                <c:pt idx="483">
                  <c:v>1979</c:v>
                </c:pt>
                <c:pt idx="484">
                  <c:v>1979</c:v>
                </c:pt>
                <c:pt idx="485">
                  <c:v>1979</c:v>
                </c:pt>
                <c:pt idx="486">
                  <c:v>1979</c:v>
                </c:pt>
                <c:pt idx="487">
                  <c:v>1979</c:v>
                </c:pt>
                <c:pt idx="488">
                  <c:v>1979</c:v>
                </c:pt>
                <c:pt idx="489">
                  <c:v>1979</c:v>
                </c:pt>
                <c:pt idx="490">
                  <c:v>1979</c:v>
                </c:pt>
                <c:pt idx="491">
                  <c:v>1979</c:v>
                </c:pt>
                <c:pt idx="492">
                  <c:v>1979</c:v>
                </c:pt>
                <c:pt idx="493">
                  <c:v>1979</c:v>
                </c:pt>
                <c:pt idx="494">
                  <c:v>1979</c:v>
                </c:pt>
                <c:pt idx="495">
                  <c:v>1978</c:v>
                </c:pt>
                <c:pt idx="496">
                  <c:v>1978</c:v>
                </c:pt>
                <c:pt idx="497">
                  <c:v>1978</c:v>
                </c:pt>
                <c:pt idx="498">
                  <c:v>1978</c:v>
                </c:pt>
                <c:pt idx="499">
                  <c:v>1978</c:v>
                </c:pt>
                <c:pt idx="500">
                  <c:v>1978</c:v>
                </c:pt>
                <c:pt idx="501">
                  <c:v>1978</c:v>
                </c:pt>
                <c:pt idx="502">
                  <c:v>1978</c:v>
                </c:pt>
                <c:pt idx="503">
                  <c:v>1978</c:v>
                </c:pt>
                <c:pt idx="504">
                  <c:v>1978</c:v>
                </c:pt>
                <c:pt idx="505">
                  <c:v>1978</c:v>
                </c:pt>
                <c:pt idx="506">
                  <c:v>1978</c:v>
                </c:pt>
                <c:pt idx="507">
                  <c:v>1977</c:v>
                </c:pt>
                <c:pt idx="508">
                  <c:v>1977</c:v>
                </c:pt>
                <c:pt idx="509">
                  <c:v>1977</c:v>
                </c:pt>
                <c:pt idx="510">
                  <c:v>1977</c:v>
                </c:pt>
                <c:pt idx="511">
                  <c:v>1977</c:v>
                </c:pt>
                <c:pt idx="512">
                  <c:v>1977</c:v>
                </c:pt>
                <c:pt idx="513">
                  <c:v>1977</c:v>
                </c:pt>
                <c:pt idx="514">
                  <c:v>1977</c:v>
                </c:pt>
                <c:pt idx="515">
                  <c:v>1977</c:v>
                </c:pt>
                <c:pt idx="516">
                  <c:v>1977</c:v>
                </c:pt>
                <c:pt idx="517">
                  <c:v>1977</c:v>
                </c:pt>
                <c:pt idx="518">
                  <c:v>1977</c:v>
                </c:pt>
                <c:pt idx="519">
                  <c:v>1976</c:v>
                </c:pt>
                <c:pt idx="520">
                  <c:v>1976</c:v>
                </c:pt>
                <c:pt idx="521">
                  <c:v>1976</c:v>
                </c:pt>
                <c:pt idx="522">
                  <c:v>1976</c:v>
                </c:pt>
                <c:pt idx="523">
                  <c:v>1976</c:v>
                </c:pt>
                <c:pt idx="524">
                  <c:v>1976</c:v>
                </c:pt>
                <c:pt idx="525">
                  <c:v>1976</c:v>
                </c:pt>
                <c:pt idx="526">
                  <c:v>1976</c:v>
                </c:pt>
                <c:pt idx="527">
                  <c:v>1976</c:v>
                </c:pt>
                <c:pt idx="528">
                  <c:v>1976</c:v>
                </c:pt>
                <c:pt idx="529">
                  <c:v>1976</c:v>
                </c:pt>
                <c:pt idx="530">
                  <c:v>1976</c:v>
                </c:pt>
                <c:pt idx="531">
                  <c:v>1975</c:v>
                </c:pt>
                <c:pt idx="532">
                  <c:v>1975</c:v>
                </c:pt>
                <c:pt idx="533">
                  <c:v>1975</c:v>
                </c:pt>
                <c:pt idx="534">
                  <c:v>1975</c:v>
                </c:pt>
                <c:pt idx="535">
                  <c:v>1975</c:v>
                </c:pt>
                <c:pt idx="536">
                  <c:v>1975</c:v>
                </c:pt>
                <c:pt idx="537">
                  <c:v>1975</c:v>
                </c:pt>
                <c:pt idx="538">
                  <c:v>1975</c:v>
                </c:pt>
                <c:pt idx="539">
                  <c:v>1975</c:v>
                </c:pt>
                <c:pt idx="540">
                  <c:v>1975</c:v>
                </c:pt>
                <c:pt idx="541">
                  <c:v>1975</c:v>
                </c:pt>
                <c:pt idx="542">
                  <c:v>1975</c:v>
                </c:pt>
                <c:pt idx="543">
                  <c:v>1974</c:v>
                </c:pt>
                <c:pt idx="544">
                  <c:v>1974</c:v>
                </c:pt>
                <c:pt idx="545">
                  <c:v>1974</c:v>
                </c:pt>
                <c:pt idx="546">
                  <c:v>1974</c:v>
                </c:pt>
                <c:pt idx="547">
                  <c:v>1974</c:v>
                </c:pt>
                <c:pt idx="548">
                  <c:v>1974</c:v>
                </c:pt>
                <c:pt idx="549">
                  <c:v>1974</c:v>
                </c:pt>
                <c:pt idx="550">
                  <c:v>1974</c:v>
                </c:pt>
                <c:pt idx="551">
                  <c:v>1974</c:v>
                </c:pt>
                <c:pt idx="552">
                  <c:v>1974</c:v>
                </c:pt>
                <c:pt idx="553">
                  <c:v>1974</c:v>
                </c:pt>
                <c:pt idx="554">
                  <c:v>1974</c:v>
                </c:pt>
                <c:pt idx="555">
                  <c:v>1973</c:v>
                </c:pt>
                <c:pt idx="556">
                  <c:v>1973</c:v>
                </c:pt>
                <c:pt idx="557">
                  <c:v>1973</c:v>
                </c:pt>
                <c:pt idx="558">
                  <c:v>1973</c:v>
                </c:pt>
                <c:pt idx="559">
                  <c:v>1973</c:v>
                </c:pt>
                <c:pt idx="560">
                  <c:v>1973</c:v>
                </c:pt>
                <c:pt idx="561">
                  <c:v>1973</c:v>
                </c:pt>
                <c:pt idx="562">
                  <c:v>1973</c:v>
                </c:pt>
                <c:pt idx="563">
                  <c:v>1973</c:v>
                </c:pt>
                <c:pt idx="564">
                  <c:v>1973</c:v>
                </c:pt>
                <c:pt idx="565">
                  <c:v>1973</c:v>
                </c:pt>
                <c:pt idx="566">
                  <c:v>1973</c:v>
                </c:pt>
                <c:pt idx="567">
                  <c:v>1972</c:v>
                </c:pt>
                <c:pt idx="568">
                  <c:v>1972</c:v>
                </c:pt>
                <c:pt idx="569">
                  <c:v>1972</c:v>
                </c:pt>
                <c:pt idx="570">
                  <c:v>1972</c:v>
                </c:pt>
                <c:pt idx="571">
                  <c:v>1972</c:v>
                </c:pt>
                <c:pt idx="572">
                  <c:v>1972</c:v>
                </c:pt>
                <c:pt idx="573">
                  <c:v>1972</c:v>
                </c:pt>
                <c:pt idx="574">
                  <c:v>1972</c:v>
                </c:pt>
                <c:pt idx="575">
                  <c:v>1972</c:v>
                </c:pt>
                <c:pt idx="576">
                  <c:v>1972</c:v>
                </c:pt>
                <c:pt idx="577">
                  <c:v>1972</c:v>
                </c:pt>
                <c:pt idx="578">
                  <c:v>1972</c:v>
                </c:pt>
                <c:pt idx="579">
                  <c:v>1971</c:v>
                </c:pt>
                <c:pt idx="580">
                  <c:v>1971</c:v>
                </c:pt>
                <c:pt idx="581">
                  <c:v>1971</c:v>
                </c:pt>
                <c:pt idx="582">
                  <c:v>1971</c:v>
                </c:pt>
                <c:pt idx="583">
                  <c:v>1971</c:v>
                </c:pt>
                <c:pt idx="584">
                  <c:v>1971</c:v>
                </c:pt>
                <c:pt idx="585">
                  <c:v>1971</c:v>
                </c:pt>
                <c:pt idx="586">
                  <c:v>1971</c:v>
                </c:pt>
                <c:pt idx="587">
                  <c:v>1971</c:v>
                </c:pt>
                <c:pt idx="588">
                  <c:v>1971</c:v>
                </c:pt>
                <c:pt idx="589">
                  <c:v>1971</c:v>
                </c:pt>
                <c:pt idx="590">
                  <c:v>1971</c:v>
                </c:pt>
                <c:pt idx="591">
                  <c:v>1970</c:v>
                </c:pt>
                <c:pt idx="592">
                  <c:v>1970</c:v>
                </c:pt>
                <c:pt idx="593">
                  <c:v>1970</c:v>
                </c:pt>
                <c:pt idx="594">
                  <c:v>1970</c:v>
                </c:pt>
                <c:pt idx="595">
                  <c:v>1970</c:v>
                </c:pt>
                <c:pt idx="596">
                  <c:v>1970</c:v>
                </c:pt>
                <c:pt idx="597">
                  <c:v>1970</c:v>
                </c:pt>
                <c:pt idx="598">
                  <c:v>1970</c:v>
                </c:pt>
                <c:pt idx="599">
                  <c:v>1970</c:v>
                </c:pt>
                <c:pt idx="600">
                  <c:v>1970</c:v>
                </c:pt>
                <c:pt idx="601">
                  <c:v>1970</c:v>
                </c:pt>
                <c:pt idx="602">
                  <c:v>1970</c:v>
                </c:pt>
              </c:numCache>
            </c:numRef>
          </c:xVal>
          <c:yVal>
            <c:numRef>
              <c:f>Sheet1!$P$2:$P$604</c:f>
              <c:numCache>
                <c:formatCode>0.00</c:formatCode>
                <c:ptCount val="603"/>
                <c:pt idx="0">
                  <c:v>0.08</c:v>
                </c:pt>
                <c:pt idx="1">
                  <c:v>0.08</c:v>
                </c:pt>
                <c:pt idx="2">
                  <c:v>0.08</c:v>
                </c:pt>
                <c:pt idx="3">
                  <c:v>0.08</c:v>
                </c:pt>
                <c:pt idx="4">
                  <c:v>0.08</c:v>
                </c:pt>
                <c:pt idx="5">
                  <c:v>0.08</c:v>
                </c:pt>
                <c:pt idx="6">
                  <c:v>0.08</c:v>
                </c:pt>
                <c:pt idx="7">
                  <c:v>0.08</c:v>
                </c:pt>
                <c:pt idx="8">
                  <c:v>0.08</c:v>
                </c:pt>
                <c:pt idx="9">
                  <c:v>0.08</c:v>
                </c:pt>
                <c:pt idx="10">
                  <c:v>0.08</c:v>
                </c:pt>
                <c:pt idx="11">
                  <c:v>0.08</c:v>
                </c:pt>
                <c:pt idx="12">
                  <c:v>0.08</c:v>
                </c:pt>
                <c:pt idx="13">
                  <c:v>0.08</c:v>
                </c:pt>
                <c:pt idx="14">
                  <c:v>0.08</c:v>
                </c:pt>
                <c:pt idx="15">
                  <c:v>0.08</c:v>
                </c:pt>
                <c:pt idx="16">
                  <c:v>0.08</c:v>
                </c:pt>
                <c:pt idx="17">
                  <c:v>0.08</c:v>
                </c:pt>
                <c:pt idx="18">
                  <c:v>0.08</c:v>
                </c:pt>
                <c:pt idx="19">
                  <c:v>0.08</c:v>
                </c:pt>
                <c:pt idx="20">
                  <c:v>0.08</c:v>
                </c:pt>
                <c:pt idx="21">
                  <c:v>0.08</c:v>
                </c:pt>
                <c:pt idx="22">
                  <c:v>0.08</c:v>
                </c:pt>
                <c:pt idx="23">
                  <c:v>0.08</c:v>
                </c:pt>
                <c:pt idx="24">
                  <c:v>0.08</c:v>
                </c:pt>
                <c:pt idx="25">
                  <c:v>0.08</c:v>
                </c:pt>
                <c:pt idx="26">
                  <c:v>0.08</c:v>
                </c:pt>
                <c:pt idx="27">
                  <c:v>0.08</c:v>
                </c:pt>
                <c:pt idx="28">
                  <c:v>0.08</c:v>
                </c:pt>
                <c:pt idx="29">
                  <c:v>0.08</c:v>
                </c:pt>
                <c:pt idx="30">
                  <c:v>0.08</c:v>
                </c:pt>
                <c:pt idx="31">
                  <c:v>0.08</c:v>
                </c:pt>
                <c:pt idx="32">
                  <c:v>0.08</c:v>
                </c:pt>
                <c:pt idx="33">
                  <c:v>0.08</c:v>
                </c:pt>
                <c:pt idx="34">
                  <c:v>0.08</c:v>
                </c:pt>
                <c:pt idx="35">
                  <c:v>0.08</c:v>
                </c:pt>
                <c:pt idx="36">
                  <c:v>0.08</c:v>
                </c:pt>
                <c:pt idx="37">
                  <c:v>0.08</c:v>
                </c:pt>
                <c:pt idx="38">
                  <c:v>0.08</c:v>
                </c:pt>
                <c:pt idx="39">
                  <c:v>0.08</c:v>
                </c:pt>
                <c:pt idx="40">
                  <c:v>0.08</c:v>
                </c:pt>
                <c:pt idx="41">
                  <c:v>0.08</c:v>
                </c:pt>
                <c:pt idx="42">
                  <c:v>0.08</c:v>
                </c:pt>
                <c:pt idx="43">
                  <c:v>0.08</c:v>
                </c:pt>
                <c:pt idx="44">
                  <c:v>0.08</c:v>
                </c:pt>
                <c:pt idx="45">
                  <c:v>0.08</c:v>
                </c:pt>
                <c:pt idx="46">
                  <c:v>0.08</c:v>
                </c:pt>
                <c:pt idx="47">
                  <c:v>0.08</c:v>
                </c:pt>
                <c:pt idx="48">
                  <c:v>0.08</c:v>
                </c:pt>
                <c:pt idx="49">
                  <c:v>0.08</c:v>
                </c:pt>
                <c:pt idx="50">
                  <c:v>0.08</c:v>
                </c:pt>
                <c:pt idx="51">
                  <c:v>0.08</c:v>
                </c:pt>
                <c:pt idx="52">
                  <c:v>0.08</c:v>
                </c:pt>
                <c:pt idx="53">
                  <c:v>0.08</c:v>
                </c:pt>
                <c:pt idx="54">
                  <c:v>0.08</c:v>
                </c:pt>
                <c:pt idx="55">
                  <c:v>0.08</c:v>
                </c:pt>
                <c:pt idx="56">
                  <c:v>0.08</c:v>
                </c:pt>
                <c:pt idx="57">
                  <c:v>0.08</c:v>
                </c:pt>
                <c:pt idx="58">
                  <c:v>0.08</c:v>
                </c:pt>
                <c:pt idx="59">
                  <c:v>0.08</c:v>
                </c:pt>
                <c:pt idx="60">
                  <c:v>0.08</c:v>
                </c:pt>
                <c:pt idx="61">
                  <c:v>0.08</c:v>
                </c:pt>
                <c:pt idx="62">
                  <c:v>0.08</c:v>
                </c:pt>
                <c:pt idx="63">
                  <c:v>0.08</c:v>
                </c:pt>
                <c:pt idx="64">
                  <c:v>0.08</c:v>
                </c:pt>
                <c:pt idx="65">
                  <c:v>0.08</c:v>
                </c:pt>
                <c:pt idx="66">
                  <c:v>0.08</c:v>
                </c:pt>
                <c:pt idx="67">
                  <c:v>0.08</c:v>
                </c:pt>
                <c:pt idx="68">
                  <c:v>0.08</c:v>
                </c:pt>
                <c:pt idx="69">
                  <c:v>0.08</c:v>
                </c:pt>
                <c:pt idx="70">
                  <c:v>0.08</c:v>
                </c:pt>
                <c:pt idx="71">
                  <c:v>0.08</c:v>
                </c:pt>
                <c:pt idx="72">
                  <c:v>0.08</c:v>
                </c:pt>
                <c:pt idx="73">
                  <c:v>0.08</c:v>
                </c:pt>
                <c:pt idx="74">
                  <c:v>0.08</c:v>
                </c:pt>
                <c:pt idx="75">
                  <c:v>0.08</c:v>
                </c:pt>
                <c:pt idx="76">
                  <c:v>0.08</c:v>
                </c:pt>
                <c:pt idx="77">
                  <c:v>0.08</c:v>
                </c:pt>
                <c:pt idx="78">
                  <c:v>0.08</c:v>
                </c:pt>
                <c:pt idx="79">
                  <c:v>0.08</c:v>
                </c:pt>
                <c:pt idx="80">
                  <c:v>0.08</c:v>
                </c:pt>
                <c:pt idx="81">
                  <c:v>0.08</c:v>
                </c:pt>
                <c:pt idx="82">
                  <c:v>0.08</c:v>
                </c:pt>
                <c:pt idx="83">
                  <c:v>0.08</c:v>
                </c:pt>
                <c:pt idx="84">
                  <c:v>0.08</c:v>
                </c:pt>
                <c:pt idx="85">
                  <c:v>0.08</c:v>
                </c:pt>
                <c:pt idx="86">
                  <c:v>0.08</c:v>
                </c:pt>
                <c:pt idx="87">
                  <c:v>0.08</c:v>
                </c:pt>
                <c:pt idx="88">
                  <c:v>0.08</c:v>
                </c:pt>
                <c:pt idx="89">
                  <c:v>0.08</c:v>
                </c:pt>
                <c:pt idx="90">
                  <c:v>0.08</c:v>
                </c:pt>
                <c:pt idx="91">
                  <c:v>0.08</c:v>
                </c:pt>
                <c:pt idx="92">
                  <c:v>0.08</c:v>
                </c:pt>
                <c:pt idx="93">
                  <c:v>0.08</c:v>
                </c:pt>
                <c:pt idx="94">
                  <c:v>0.08</c:v>
                </c:pt>
                <c:pt idx="95">
                  <c:v>0.08</c:v>
                </c:pt>
                <c:pt idx="96">
                  <c:v>0.08</c:v>
                </c:pt>
                <c:pt idx="97">
                  <c:v>0.08</c:v>
                </c:pt>
                <c:pt idx="98">
                  <c:v>0.08</c:v>
                </c:pt>
                <c:pt idx="99">
                  <c:v>0.08</c:v>
                </c:pt>
                <c:pt idx="100">
                  <c:v>0.08</c:v>
                </c:pt>
                <c:pt idx="101">
                  <c:v>0.08</c:v>
                </c:pt>
                <c:pt idx="102">
                  <c:v>0.08</c:v>
                </c:pt>
                <c:pt idx="103">
                  <c:v>0.08</c:v>
                </c:pt>
                <c:pt idx="104">
                  <c:v>0.08</c:v>
                </c:pt>
                <c:pt idx="105">
                  <c:v>0.08</c:v>
                </c:pt>
                <c:pt idx="106">
                  <c:v>0.08</c:v>
                </c:pt>
                <c:pt idx="107">
                  <c:v>0.08</c:v>
                </c:pt>
                <c:pt idx="108">
                  <c:v>0.08</c:v>
                </c:pt>
                <c:pt idx="109">
                  <c:v>0.08</c:v>
                </c:pt>
                <c:pt idx="110">
                  <c:v>0.08</c:v>
                </c:pt>
                <c:pt idx="111">
                  <c:v>0.08</c:v>
                </c:pt>
                <c:pt idx="112">
                  <c:v>0.08</c:v>
                </c:pt>
                <c:pt idx="113">
                  <c:v>0.08</c:v>
                </c:pt>
                <c:pt idx="114">
                  <c:v>0.08</c:v>
                </c:pt>
                <c:pt idx="115">
                  <c:v>0.08</c:v>
                </c:pt>
                <c:pt idx="116">
                  <c:v>0.08</c:v>
                </c:pt>
                <c:pt idx="117">
                  <c:v>0.08</c:v>
                </c:pt>
                <c:pt idx="118">
                  <c:v>0.08</c:v>
                </c:pt>
                <c:pt idx="119">
                  <c:v>0.08</c:v>
                </c:pt>
                <c:pt idx="120">
                  <c:v>0.08</c:v>
                </c:pt>
                <c:pt idx="121">
                  <c:v>0.08</c:v>
                </c:pt>
                <c:pt idx="122">
                  <c:v>0.08</c:v>
                </c:pt>
                <c:pt idx="123">
                  <c:v>0.08</c:v>
                </c:pt>
                <c:pt idx="124">
                  <c:v>0.08</c:v>
                </c:pt>
                <c:pt idx="125">
                  <c:v>0.08</c:v>
                </c:pt>
                <c:pt idx="126">
                  <c:v>0.08</c:v>
                </c:pt>
                <c:pt idx="127">
                  <c:v>0.08</c:v>
                </c:pt>
                <c:pt idx="128">
                  <c:v>0.08</c:v>
                </c:pt>
                <c:pt idx="129">
                  <c:v>0.08</c:v>
                </c:pt>
                <c:pt idx="130">
                  <c:v>0.08</c:v>
                </c:pt>
                <c:pt idx="131">
                  <c:v>0.08</c:v>
                </c:pt>
                <c:pt idx="132">
                  <c:v>0.08</c:v>
                </c:pt>
                <c:pt idx="133">
                  <c:v>0.08</c:v>
                </c:pt>
                <c:pt idx="134">
                  <c:v>0.08</c:v>
                </c:pt>
                <c:pt idx="135">
                  <c:v>0.08</c:v>
                </c:pt>
                <c:pt idx="136">
                  <c:v>0.08</c:v>
                </c:pt>
                <c:pt idx="137">
                  <c:v>0.08</c:v>
                </c:pt>
                <c:pt idx="138">
                  <c:v>0.08</c:v>
                </c:pt>
                <c:pt idx="139">
                  <c:v>0.08</c:v>
                </c:pt>
                <c:pt idx="140">
                  <c:v>0.08</c:v>
                </c:pt>
                <c:pt idx="141">
                  <c:v>0.08</c:v>
                </c:pt>
                <c:pt idx="142">
                  <c:v>0.08</c:v>
                </c:pt>
                <c:pt idx="143">
                  <c:v>0.08</c:v>
                </c:pt>
                <c:pt idx="144">
                  <c:v>0.08</c:v>
                </c:pt>
                <c:pt idx="145">
                  <c:v>0.08</c:v>
                </c:pt>
                <c:pt idx="146">
                  <c:v>0.08</c:v>
                </c:pt>
                <c:pt idx="147">
                  <c:v>0.08</c:v>
                </c:pt>
                <c:pt idx="148">
                  <c:v>0.08</c:v>
                </c:pt>
                <c:pt idx="149">
                  <c:v>0.08</c:v>
                </c:pt>
                <c:pt idx="150">
                  <c:v>0.08</c:v>
                </c:pt>
                <c:pt idx="151">
                  <c:v>0.08</c:v>
                </c:pt>
                <c:pt idx="152">
                  <c:v>0.08</c:v>
                </c:pt>
                <c:pt idx="153">
                  <c:v>0.08</c:v>
                </c:pt>
                <c:pt idx="154">
                  <c:v>0.08</c:v>
                </c:pt>
                <c:pt idx="155">
                  <c:v>0.08</c:v>
                </c:pt>
                <c:pt idx="156">
                  <c:v>0.08</c:v>
                </c:pt>
                <c:pt idx="157">
                  <c:v>0.08</c:v>
                </c:pt>
                <c:pt idx="158">
                  <c:v>0.08</c:v>
                </c:pt>
                <c:pt idx="159">
                  <c:v>0.08</c:v>
                </c:pt>
                <c:pt idx="160">
                  <c:v>0.08</c:v>
                </c:pt>
                <c:pt idx="161">
                  <c:v>0.08</c:v>
                </c:pt>
                <c:pt idx="162">
                  <c:v>0.08</c:v>
                </c:pt>
                <c:pt idx="163">
                  <c:v>0.08</c:v>
                </c:pt>
                <c:pt idx="164">
                  <c:v>0.08</c:v>
                </c:pt>
                <c:pt idx="165">
                  <c:v>0.08</c:v>
                </c:pt>
                <c:pt idx="166">
                  <c:v>0.08</c:v>
                </c:pt>
                <c:pt idx="167">
                  <c:v>0.08</c:v>
                </c:pt>
                <c:pt idx="168">
                  <c:v>0.08</c:v>
                </c:pt>
                <c:pt idx="169">
                  <c:v>0.08</c:v>
                </c:pt>
                <c:pt idx="170">
                  <c:v>0.08</c:v>
                </c:pt>
                <c:pt idx="171">
                  <c:v>0.08</c:v>
                </c:pt>
                <c:pt idx="172">
                  <c:v>0.08</c:v>
                </c:pt>
                <c:pt idx="173">
                  <c:v>0.08</c:v>
                </c:pt>
                <c:pt idx="174">
                  <c:v>0.08</c:v>
                </c:pt>
                <c:pt idx="175">
                  <c:v>0.08</c:v>
                </c:pt>
                <c:pt idx="176">
                  <c:v>0.08</c:v>
                </c:pt>
                <c:pt idx="177">
                  <c:v>0.08</c:v>
                </c:pt>
                <c:pt idx="178">
                  <c:v>0.08</c:v>
                </c:pt>
                <c:pt idx="179">
                  <c:v>0.08</c:v>
                </c:pt>
                <c:pt idx="180">
                  <c:v>0.08</c:v>
                </c:pt>
                <c:pt idx="181">
                  <c:v>0.08</c:v>
                </c:pt>
                <c:pt idx="182">
                  <c:v>0.08</c:v>
                </c:pt>
                <c:pt idx="183">
                  <c:v>0.08</c:v>
                </c:pt>
                <c:pt idx="184">
                  <c:v>0.08</c:v>
                </c:pt>
                <c:pt idx="185">
                  <c:v>0.08</c:v>
                </c:pt>
                <c:pt idx="186">
                  <c:v>0.08</c:v>
                </c:pt>
                <c:pt idx="187">
                  <c:v>0.08</c:v>
                </c:pt>
                <c:pt idx="188">
                  <c:v>0.08</c:v>
                </c:pt>
                <c:pt idx="189">
                  <c:v>0.08</c:v>
                </c:pt>
                <c:pt idx="190">
                  <c:v>0.08</c:v>
                </c:pt>
                <c:pt idx="191">
                  <c:v>0.08</c:v>
                </c:pt>
                <c:pt idx="192">
                  <c:v>0.08</c:v>
                </c:pt>
                <c:pt idx="193">
                  <c:v>0.08</c:v>
                </c:pt>
                <c:pt idx="194">
                  <c:v>0.08</c:v>
                </c:pt>
                <c:pt idx="195">
                  <c:v>0.08</c:v>
                </c:pt>
                <c:pt idx="196">
                  <c:v>0.08</c:v>
                </c:pt>
                <c:pt idx="197">
                  <c:v>0.08</c:v>
                </c:pt>
                <c:pt idx="198">
                  <c:v>0.08</c:v>
                </c:pt>
                <c:pt idx="199">
                  <c:v>0.08</c:v>
                </c:pt>
                <c:pt idx="200">
                  <c:v>0.08</c:v>
                </c:pt>
                <c:pt idx="201">
                  <c:v>0.08</c:v>
                </c:pt>
                <c:pt idx="202">
                  <c:v>0.08</c:v>
                </c:pt>
                <c:pt idx="203">
                  <c:v>0.08</c:v>
                </c:pt>
                <c:pt idx="204">
                  <c:v>0.08</c:v>
                </c:pt>
                <c:pt idx="205">
                  <c:v>0.08</c:v>
                </c:pt>
                <c:pt idx="206">
                  <c:v>0.08</c:v>
                </c:pt>
                <c:pt idx="207">
                  <c:v>0.08</c:v>
                </c:pt>
                <c:pt idx="208">
                  <c:v>0.08</c:v>
                </c:pt>
                <c:pt idx="209">
                  <c:v>0.08</c:v>
                </c:pt>
                <c:pt idx="210">
                  <c:v>0.08</c:v>
                </c:pt>
                <c:pt idx="211">
                  <c:v>0.08</c:v>
                </c:pt>
                <c:pt idx="212">
                  <c:v>0.08</c:v>
                </c:pt>
                <c:pt idx="213">
                  <c:v>0.08</c:v>
                </c:pt>
                <c:pt idx="214">
                  <c:v>0.08</c:v>
                </c:pt>
                <c:pt idx="215">
                  <c:v>0.08</c:v>
                </c:pt>
                <c:pt idx="216">
                  <c:v>0.08</c:v>
                </c:pt>
                <c:pt idx="217">
                  <c:v>0.08</c:v>
                </c:pt>
                <c:pt idx="218">
                  <c:v>0.08</c:v>
                </c:pt>
                <c:pt idx="219">
                  <c:v>0.08</c:v>
                </c:pt>
                <c:pt idx="220">
                  <c:v>0.08</c:v>
                </c:pt>
                <c:pt idx="221">
                  <c:v>0.08</c:v>
                </c:pt>
                <c:pt idx="222">
                  <c:v>0.08</c:v>
                </c:pt>
                <c:pt idx="223">
                  <c:v>0.08</c:v>
                </c:pt>
                <c:pt idx="224">
                  <c:v>0.08</c:v>
                </c:pt>
                <c:pt idx="225">
                  <c:v>0.08</c:v>
                </c:pt>
                <c:pt idx="226">
                  <c:v>0.08</c:v>
                </c:pt>
                <c:pt idx="227">
                  <c:v>0.08</c:v>
                </c:pt>
                <c:pt idx="228">
                  <c:v>0.08</c:v>
                </c:pt>
                <c:pt idx="229">
                  <c:v>0.08</c:v>
                </c:pt>
                <c:pt idx="230">
                  <c:v>0.08</c:v>
                </c:pt>
                <c:pt idx="231">
                  <c:v>0.08</c:v>
                </c:pt>
                <c:pt idx="232">
                  <c:v>0.08</c:v>
                </c:pt>
                <c:pt idx="233">
                  <c:v>0.08</c:v>
                </c:pt>
                <c:pt idx="234">
                  <c:v>0.08</c:v>
                </c:pt>
                <c:pt idx="235">
                  <c:v>0.08</c:v>
                </c:pt>
                <c:pt idx="236">
                  <c:v>0.08</c:v>
                </c:pt>
                <c:pt idx="237">
                  <c:v>0.08</c:v>
                </c:pt>
                <c:pt idx="238">
                  <c:v>0.08</c:v>
                </c:pt>
                <c:pt idx="239">
                  <c:v>0.08</c:v>
                </c:pt>
                <c:pt idx="240">
                  <c:v>0.08</c:v>
                </c:pt>
                <c:pt idx="241">
                  <c:v>0.08</c:v>
                </c:pt>
                <c:pt idx="242">
                  <c:v>0.08</c:v>
                </c:pt>
                <c:pt idx="243">
                  <c:v>0.08</c:v>
                </c:pt>
                <c:pt idx="244">
                  <c:v>0.08</c:v>
                </c:pt>
                <c:pt idx="245">
                  <c:v>0.08</c:v>
                </c:pt>
                <c:pt idx="246">
                  <c:v>0.08</c:v>
                </c:pt>
                <c:pt idx="247">
                  <c:v>0.08</c:v>
                </c:pt>
                <c:pt idx="248">
                  <c:v>0.08</c:v>
                </c:pt>
                <c:pt idx="249">
                  <c:v>0.08</c:v>
                </c:pt>
                <c:pt idx="250">
                  <c:v>0.08</c:v>
                </c:pt>
                <c:pt idx="251">
                  <c:v>0.08</c:v>
                </c:pt>
                <c:pt idx="252">
                  <c:v>0.08</c:v>
                </c:pt>
                <c:pt idx="253">
                  <c:v>0.08</c:v>
                </c:pt>
                <c:pt idx="254">
                  <c:v>0.08</c:v>
                </c:pt>
                <c:pt idx="255">
                  <c:v>0.08</c:v>
                </c:pt>
                <c:pt idx="256">
                  <c:v>0.08</c:v>
                </c:pt>
                <c:pt idx="257">
                  <c:v>0.08</c:v>
                </c:pt>
                <c:pt idx="258">
                  <c:v>0.08</c:v>
                </c:pt>
                <c:pt idx="259">
                  <c:v>0.08</c:v>
                </c:pt>
                <c:pt idx="260">
                  <c:v>0.08</c:v>
                </c:pt>
                <c:pt idx="261">
                  <c:v>0.08</c:v>
                </c:pt>
                <c:pt idx="262">
                  <c:v>0.08</c:v>
                </c:pt>
                <c:pt idx="263">
                  <c:v>0.08</c:v>
                </c:pt>
                <c:pt idx="264">
                  <c:v>0.08</c:v>
                </c:pt>
                <c:pt idx="265">
                  <c:v>0.08</c:v>
                </c:pt>
                <c:pt idx="266">
                  <c:v>0.08</c:v>
                </c:pt>
                <c:pt idx="267">
                  <c:v>0.08</c:v>
                </c:pt>
                <c:pt idx="268">
                  <c:v>0.08</c:v>
                </c:pt>
                <c:pt idx="269">
                  <c:v>0.08</c:v>
                </c:pt>
                <c:pt idx="270">
                  <c:v>0.08</c:v>
                </c:pt>
                <c:pt idx="271">
                  <c:v>0.08</c:v>
                </c:pt>
                <c:pt idx="272">
                  <c:v>0.08</c:v>
                </c:pt>
                <c:pt idx="273">
                  <c:v>0.08</c:v>
                </c:pt>
                <c:pt idx="274">
                  <c:v>0.08</c:v>
                </c:pt>
                <c:pt idx="275">
                  <c:v>0.08</c:v>
                </c:pt>
                <c:pt idx="276">
                  <c:v>0.08</c:v>
                </c:pt>
                <c:pt idx="277">
                  <c:v>0.08</c:v>
                </c:pt>
                <c:pt idx="278">
                  <c:v>0.08</c:v>
                </c:pt>
                <c:pt idx="279">
                  <c:v>0.08</c:v>
                </c:pt>
                <c:pt idx="280">
                  <c:v>0.08</c:v>
                </c:pt>
                <c:pt idx="281">
                  <c:v>0.08</c:v>
                </c:pt>
                <c:pt idx="282">
                  <c:v>0.08</c:v>
                </c:pt>
                <c:pt idx="283">
                  <c:v>0.08</c:v>
                </c:pt>
                <c:pt idx="284">
                  <c:v>0.08</c:v>
                </c:pt>
                <c:pt idx="285">
                  <c:v>0.08</c:v>
                </c:pt>
                <c:pt idx="286">
                  <c:v>0.08</c:v>
                </c:pt>
                <c:pt idx="287">
                  <c:v>0.08</c:v>
                </c:pt>
                <c:pt idx="288">
                  <c:v>0.08</c:v>
                </c:pt>
                <c:pt idx="289">
                  <c:v>0.08</c:v>
                </c:pt>
                <c:pt idx="290">
                  <c:v>0.08</c:v>
                </c:pt>
                <c:pt idx="291">
                  <c:v>0.08</c:v>
                </c:pt>
                <c:pt idx="292">
                  <c:v>0.08</c:v>
                </c:pt>
                <c:pt idx="293">
                  <c:v>0.08</c:v>
                </c:pt>
                <c:pt idx="294">
                  <c:v>0.08</c:v>
                </c:pt>
                <c:pt idx="295">
                  <c:v>0.08</c:v>
                </c:pt>
                <c:pt idx="296">
                  <c:v>0.08</c:v>
                </c:pt>
                <c:pt idx="297">
                  <c:v>0.08</c:v>
                </c:pt>
                <c:pt idx="298">
                  <c:v>0.08</c:v>
                </c:pt>
                <c:pt idx="299">
                  <c:v>0.08</c:v>
                </c:pt>
                <c:pt idx="300">
                  <c:v>0.08</c:v>
                </c:pt>
                <c:pt idx="301">
                  <c:v>0.08</c:v>
                </c:pt>
                <c:pt idx="302">
                  <c:v>0.08</c:v>
                </c:pt>
                <c:pt idx="303">
                  <c:v>0.08</c:v>
                </c:pt>
                <c:pt idx="304">
                  <c:v>0.08</c:v>
                </c:pt>
                <c:pt idx="305">
                  <c:v>0.08</c:v>
                </c:pt>
                <c:pt idx="306">
                  <c:v>0.08</c:v>
                </c:pt>
                <c:pt idx="307">
                  <c:v>0.08</c:v>
                </c:pt>
                <c:pt idx="308">
                  <c:v>0.08</c:v>
                </c:pt>
                <c:pt idx="309">
                  <c:v>0.08</c:v>
                </c:pt>
                <c:pt idx="310">
                  <c:v>0.08</c:v>
                </c:pt>
                <c:pt idx="311">
                  <c:v>0.08</c:v>
                </c:pt>
                <c:pt idx="312">
                  <c:v>0.08</c:v>
                </c:pt>
                <c:pt idx="313">
                  <c:v>0.08</c:v>
                </c:pt>
                <c:pt idx="314">
                  <c:v>0.08</c:v>
                </c:pt>
                <c:pt idx="315">
                  <c:v>0.08</c:v>
                </c:pt>
                <c:pt idx="316">
                  <c:v>0.08</c:v>
                </c:pt>
                <c:pt idx="317">
                  <c:v>0.08</c:v>
                </c:pt>
                <c:pt idx="318">
                  <c:v>0.08</c:v>
                </c:pt>
                <c:pt idx="319">
                  <c:v>0.08</c:v>
                </c:pt>
                <c:pt idx="320">
                  <c:v>0.08</c:v>
                </c:pt>
                <c:pt idx="321">
                  <c:v>0.08</c:v>
                </c:pt>
                <c:pt idx="322">
                  <c:v>0.08</c:v>
                </c:pt>
                <c:pt idx="323">
                  <c:v>0.08</c:v>
                </c:pt>
                <c:pt idx="324">
                  <c:v>0.08</c:v>
                </c:pt>
                <c:pt idx="325">
                  <c:v>0.08</c:v>
                </c:pt>
                <c:pt idx="326">
                  <c:v>0.08</c:v>
                </c:pt>
                <c:pt idx="327">
                  <c:v>0.08</c:v>
                </c:pt>
                <c:pt idx="328">
                  <c:v>0.08</c:v>
                </c:pt>
                <c:pt idx="329">
                  <c:v>0.08</c:v>
                </c:pt>
                <c:pt idx="330">
                  <c:v>0.08</c:v>
                </c:pt>
                <c:pt idx="331">
                  <c:v>0.08</c:v>
                </c:pt>
                <c:pt idx="332">
                  <c:v>0.08</c:v>
                </c:pt>
                <c:pt idx="333">
                  <c:v>0.08</c:v>
                </c:pt>
                <c:pt idx="334">
                  <c:v>0.08</c:v>
                </c:pt>
                <c:pt idx="335">
                  <c:v>0.08</c:v>
                </c:pt>
                <c:pt idx="336">
                  <c:v>0.08</c:v>
                </c:pt>
                <c:pt idx="337">
                  <c:v>0.08</c:v>
                </c:pt>
                <c:pt idx="338">
                  <c:v>0.08</c:v>
                </c:pt>
                <c:pt idx="339">
                  <c:v>0.08</c:v>
                </c:pt>
                <c:pt idx="340">
                  <c:v>0.08</c:v>
                </c:pt>
                <c:pt idx="341">
                  <c:v>0.08</c:v>
                </c:pt>
                <c:pt idx="342">
                  <c:v>0.08</c:v>
                </c:pt>
                <c:pt idx="343">
                  <c:v>0.08</c:v>
                </c:pt>
                <c:pt idx="344">
                  <c:v>0.08</c:v>
                </c:pt>
                <c:pt idx="345">
                  <c:v>0.08</c:v>
                </c:pt>
                <c:pt idx="346">
                  <c:v>0.08</c:v>
                </c:pt>
                <c:pt idx="347">
                  <c:v>0.08</c:v>
                </c:pt>
                <c:pt idx="348">
                  <c:v>0.08</c:v>
                </c:pt>
                <c:pt idx="349">
                  <c:v>0.08</c:v>
                </c:pt>
                <c:pt idx="350">
                  <c:v>0.08</c:v>
                </c:pt>
                <c:pt idx="351">
                  <c:v>0.08</c:v>
                </c:pt>
                <c:pt idx="352">
                  <c:v>0.08</c:v>
                </c:pt>
                <c:pt idx="353">
                  <c:v>0.08</c:v>
                </c:pt>
                <c:pt idx="354">
                  <c:v>0.08</c:v>
                </c:pt>
                <c:pt idx="355">
                  <c:v>0.08</c:v>
                </c:pt>
                <c:pt idx="356">
                  <c:v>0.08</c:v>
                </c:pt>
                <c:pt idx="357">
                  <c:v>0.08</c:v>
                </c:pt>
                <c:pt idx="358">
                  <c:v>0.08</c:v>
                </c:pt>
                <c:pt idx="359">
                  <c:v>0.08</c:v>
                </c:pt>
                <c:pt idx="360">
                  <c:v>0.08</c:v>
                </c:pt>
                <c:pt idx="361">
                  <c:v>0.08</c:v>
                </c:pt>
                <c:pt idx="362">
                  <c:v>0.08</c:v>
                </c:pt>
                <c:pt idx="363">
                  <c:v>0.08</c:v>
                </c:pt>
                <c:pt idx="364">
                  <c:v>0.08</c:v>
                </c:pt>
                <c:pt idx="365">
                  <c:v>0.08</c:v>
                </c:pt>
                <c:pt idx="366">
                  <c:v>0.08</c:v>
                </c:pt>
                <c:pt idx="367">
                  <c:v>0.08</c:v>
                </c:pt>
                <c:pt idx="368">
                  <c:v>0.08</c:v>
                </c:pt>
                <c:pt idx="369">
                  <c:v>0.08</c:v>
                </c:pt>
                <c:pt idx="370">
                  <c:v>0.08</c:v>
                </c:pt>
                <c:pt idx="371">
                  <c:v>0.08</c:v>
                </c:pt>
                <c:pt idx="372">
                  <c:v>0.08</c:v>
                </c:pt>
                <c:pt idx="373">
                  <c:v>0.08</c:v>
                </c:pt>
                <c:pt idx="374">
                  <c:v>0.08</c:v>
                </c:pt>
                <c:pt idx="375">
                  <c:v>0.08</c:v>
                </c:pt>
                <c:pt idx="376">
                  <c:v>0.08</c:v>
                </c:pt>
                <c:pt idx="377">
                  <c:v>0.08</c:v>
                </c:pt>
                <c:pt idx="378">
                  <c:v>0.08</c:v>
                </c:pt>
                <c:pt idx="379">
                  <c:v>0.08</c:v>
                </c:pt>
                <c:pt idx="380">
                  <c:v>0.08</c:v>
                </c:pt>
                <c:pt idx="381">
                  <c:v>0.08</c:v>
                </c:pt>
                <c:pt idx="382">
                  <c:v>0.08</c:v>
                </c:pt>
                <c:pt idx="383">
                  <c:v>0.08</c:v>
                </c:pt>
                <c:pt idx="384">
                  <c:v>0.08</c:v>
                </c:pt>
                <c:pt idx="385">
                  <c:v>0.08</c:v>
                </c:pt>
                <c:pt idx="386">
                  <c:v>0.08</c:v>
                </c:pt>
                <c:pt idx="387">
                  <c:v>0.08</c:v>
                </c:pt>
                <c:pt idx="388">
                  <c:v>0.08</c:v>
                </c:pt>
                <c:pt idx="389">
                  <c:v>0.08</c:v>
                </c:pt>
                <c:pt idx="390">
                  <c:v>0.08</c:v>
                </c:pt>
                <c:pt idx="391">
                  <c:v>0.08</c:v>
                </c:pt>
                <c:pt idx="392">
                  <c:v>0.08</c:v>
                </c:pt>
                <c:pt idx="393">
                  <c:v>0.08</c:v>
                </c:pt>
                <c:pt idx="394">
                  <c:v>0.08</c:v>
                </c:pt>
                <c:pt idx="395">
                  <c:v>0.08</c:v>
                </c:pt>
                <c:pt idx="396">
                  <c:v>0.08</c:v>
                </c:pt>
                <c:pt idx="397">
                  <c:v>0.08</c:v>
                </c:pt>
                <c:pt idx="398">
                  <c:v>0.08</c:v>
                </c:pt>
                <c:pt idx="399">
                  <c:v>0.08</c:v>
                </c:pt>
                <c:pt idx="400">
                  <c:v>0.08</c:v>
                </c:pt>
                <c:pt idx="401">
                  <c:v>0.08</c:v>
                </c:pt>
                <c:pt idx="402">
                  <c:v>0.08</c:v>
                </c:pt>
                <c:pt idx="403">
                  <c:v>0.08</c:v>
                </c:pt>
                <c:pt idx="404">
                  <c:v>0.08</c:v>
                </c:pt>
                <c:pt idx="405">
                  <c:v>0.08</c:v>
                </c:pt>
                <c:pt idx="406">
                  <c:v>0.08</c:v>
                </c:pt>
                <c:pt idx="407">
                  <c:v>0.08</c:v>
                </c:pt>
                <c:pt idx="408">
                  <c:v>0.08</c:v>
                </c:pt>
                <c:pt idx="409">
                  <c:v>0.08</c:v>
                </c:pt>
                <c:pt idx="410">
                  <c:v>0.08</c:v>
                </c:pt>
                <c:pt idx="411">
                  <c:v>0.08</c:v>
                </c:pt>
                <c:pt idx="412">
                  <c:v>0.08</c:v>
                </c:pt>
                <c:pt idx="413">
                  <c:v>0.08</c:v>
                </c:pt>
                <c:pt idx="414">
                  <c:v>0.08</c:v>
                </c:pt>
                <c:pt idx="415">
                  <c:v>0.08</c:v>
                </c:pt>
                <c:pt idx="416">
                  <c:v>0.08</c:v>
                </c:pt>
                <c:pt idx="417">
                  <c:v>0.08</c:v>
                </c:pt>
                <c:pt idx="418">
                  <c:v>0.08</c:v>
                </c:pt>
                <c:pt idx="419">
                  <c:v>0.08</c:v>
                </c:pt>
                <c:pt idx="420">
                  <c:v>0.08</c:v>
                </c:pt>
                <c:pt idx="421">
                  <c:v>0.08</c:v>
                </c:pt>
                <c:pt idx="422">
                  <c:v>0.08</c:v>
                </c:pt>
                <c:pt idx="423">
                  <c:v>0.08</c:v>
                </c:pt>
                <c:pt idx="424">
                  <c:v>0.08</c:v>
                </c:pt>
                <c:pt idx="425">
                  <c:v>0.08</c:v>
                </c:pt>
                <c:pt idx="426">
                  <c:v>0.08</c:v>
                </c:pt>
                <c:pt idx="427">
                  <c:v>0.08</c:v>
                </c:pt>
                <c:pt idx="428">
                  <c:v>0.08</c:v>
                </c:pt>
                <c:pt idx="429">
                  <c:v>0.08</c:v>
                </c:pt>
                <c:pt idx="430">
                  <c:v>0.08</c:v>
                </c:pt>
                <c:pt idx="431">
                  <c:v>0.08</c:v>
                </c:pt>
                <c:pt idx="432">
                  <c:v>0.08</c:v>
                </c:pt>
                <c:pt idx="433">
                  <c:v>0.08</c:v>
                </c:pt>
                <c:pt idx="434">
                  <c:v>0.08</c:v>
                </c:pt>
                <c:pt idx="435">
                  <c:v>0.08</c:v>
                </c:pt>
                <c:pt idx="436">
                  <c:v>0.08</c:v>
                </c:pt>
                <c:pt idx="437">
                  <c:v>0.08</c:v>
                </c:pt>
                <c:pt idx="438">
                  <c:v>0.08</c:v>
                </c:pt>
                <c:pt idx="439">
                  <c:v>0.08</c:v>
                </c:pt>
                <c:pt idx="440">
                  <c:v>0.08</c:v>
                </c:pt>
                <c:pt idx="441">
                  <c:v>0.08</c:v>
                </c:pt>
                <c:pt idx="442">
                  <c:v>0.08</c:v>
                </c:pt>
                <c:pt idx="443">
                  <c:v>0.08</c:v>
                </c:pt>
                <c:pt idx="444">
                  <c:v>0.08</c:v>
                </c:pt>
                <c:pt idx="445">
                  <c:v>0.08</c:v>
                </c:pt>
                <c:pt idx="446">
                  <c:v>0.08</c:v>
                </c:pt>
                <c:pt idx="447">
                  <c:v>0.08</c:v>
                </c:pt>
                <c:pt idx="448">
                  <c:v>0.08</c:v>
                </c:pt>
                <c:pt idx="449">
                  <c:v>0.08</c:v>
                </c:pt>
                <c:pt idx="450">
                  <c:v>0.08</c:v>
                </c:pt>
                <c:pt idx="451">
                  <c:v>0.08</c:v>
                </c:pt>
                <c:pt idx="452">
                  <c:v>0.08</c:v>
                </c:pt>
                <c:pt idx="453">
                  <c:v>0.08</c:v>
                </c:pt>
                <c:pt idx="454">
                  <c:v>0.08</c:v>
                </c:pt>
                <c:pt idx="455">
                  <c:v>0.08</c:v>
                </c:pt>
                <c:pt idx="456">
                  <c:v>0.08</c:v>
                </c:pt>
                <c:pt idx="457">
                  <c:v>0.08</c:v>
                </c:pt>
                <c:pt idx="458">
                  <c:v>0.08</c:v>
                </c:pt>
                <c:pt idx="459">
                  <c:v>0.08</c:v>
                </c:pt>
                <c:pt idx="460">
                  <c:v>0.08</c:v>
                </c:pt>
                <c:pt idx="461">
                  <c:v>0.08</c:v>
                </c:pt>
                <c:pt idx="462">
                  <c:v>0.08</c:v>
                </c:pt>
                <c:pt idx="463">
                  <c:v>0.08</c:v>
                </c:pt>
                <c:pt idx="464">
                  <c:v>0.08</c:v>
                </c:pt>
                <c:pt idx="465">
                  <c:v>0.08</c:v>
                </c:pt>
                <c:pt idx="466">
                  <c:v>0.08</c:v>
                </c:pt>
                <c:pt idx="467">
                  <c:v>0.08</c:v>
                </c:pt>
                <c:pt idx="468">
                  <c:v>0.08</c:v>
                </c:pt>
                <c:pt idx="469">
                  <c:v>0.08</c:v>
                </c:pt>
                <c:pt idx="470">
                  <c:v>0.08</c:v>
                </c:pt>
                <c:pt idx="471">
                  <c:v>0.08</c:v>
                </c:pt>
                <c:pt idx="472">
                  <c:v>0.08</c:v>
                </c:pt>
                <c:pt idx="473">
                  <c:v>0.08</c:v>
                </c:pt>
                <c:pt idx="474">
                  <c:v>0.08</c:v>
                </c:pt>
                <c:pt idx="475">
                  <c:v>0.08</c:v>
                </c:pt>
                <c:pt idx="476">
                  <c:v>0.08</c:v>
                </c:pt>
                <c:pt idx="477">
                  <c:v>0.08</c:v>
                </c:pt>
                <c:pt idx="478">
                  <c:v>0.08</c:v>
                </c:pt>
                <c:pt idx="479">
                  <c:v>0.08</c:v>
                </c:pt>
                <c:pt idx="480">
                  <c:v>0.08</c:v>
                </c:pt>
                <c:pt idx="481">
                  <c:v>0.08</c:v>
                </c:pt>
                <c:pt idx="482">
                  <c:v>0.08</c:v>
                </c:pt>
                <c:pt idx="483">
                  <c:v>0.08</c:v>
                </c:pt>
                <c:pt idx="484">
                  <c:v>0.08</c:v>
                </c:pt>
                <c:pt idx="485">
                  <c:v>0.08</c:v>
                </c:pt>
                <c:pt idx="486">
                  <c:v>0.08</c:v>
                </c:pt>
                <c:pt idx="487">
                  <c:v>0.08</c:v>
                </c:pt>
                <c:pt idx="488">
                  <c:v>0.08</c:v>
                </c:pt>
                <c:pt idx="489">
                  <c:v>0.08</c:v>
                </c:pt>
                <c:pt idx="490">
                  <c:v>0.08</c:v>
                </c:pt>
                <c:pt idx="491">
                  <c:v>0.08</c:v>
                </c:pt>
                <c:pt idx="492">
                  <c:v>0.08</c:v>
                </c:pt>
                <c:pt idx="493">
                  <c:v>0.08</c:v>
                </c:pt>
                <c:pt idx="494">
                  <c:v>0.08</c:v>
                </c:pt>
                <c:pt idx="495">
                  <c:v>0.08</c:v>
                </c:pt>
                <c:pt idx="496">
                  <c:v>0.08</c:v>
                </c:pt>
                <c:pt idx="497">
                  <c:v>0.08</c:v>
                </c:pt>
                <c:pt idx="498">
                  <c:v>0.08</c:v>
                </c:pt>
                <c:pt idx="499">
                  <c:v>0.08</c:v>
                </c:pt>
                <c:pt idx="500">
                  <c:v>0.08</c:v>
                </c:pt>
                <c:pt idx="501">
                  <c:v>0.08</c:v>
                </c:pt>
                <c:pt idx="502">
                  <c:v>0.08</c:v>
                </c:pt>
                <c:pt idx="503">
                  <c:v>0.08</c:v>
                </c:pt>
                <c:pt idx="504">
                  <c:v>0.08</c:v>
                </c:pt>
                <c:pt idx="505">
                  <c:v>0.08</c:v>
                </c:pt>
                <c:pt idx="506">
                  <c:v>0.08</c:v>
                </c:pt>
                <c:pt idx="507">
                  <c:v>0.08</c:v>
                </c:pt>
                <c:pt idx="508">
                  <c:v>0.08</c:v>
                </c:pt>
                <c:pt idx="509">
                  <c:v>0.08</c:v>
                </c:pt>
                <c:pt idx="510">
                  <c:v>0.08</c:v>
                </c:pt>
                <c:pt idx="511">
                  <c:v>0.08</c:v>
                </c:pt>
                <c:pt idx="512">
                  <c:v>0.08</c:v>
                </c:pt>
                <c:pt idx="513">
                  <c:v>0.08</c:v>
                </c:pt>
                <c:pt idx="514">
                  <c:v>0.08</c:v>
                </c:pt>
                <c:pt idx="515">
                  <c:v>0.08</c:v>
                </c:pt>
                <c:pt idx="516">
                  <c:v>0.08</c:v>
                </c:pt>
                <c:pt idx="517">
                  <c:v>0.08</c:v>
                </c:pt>
                <c:pt idx="518">
                  <c:v>0.08</c:v>
                </c:pt>
                <c:pt idx="519">
                  <c:v>0.08</c:v>
                </c:pt>
                <c:pt idx="520">
                  <c:v>0.08</c:v>
                </c:pt>
                <c:pt idx="521">
                  <c:v>0.08</c:v>
                </c:pt>
                <c:pt idx="522">
                  <c:v>0.08</c:v>
                </c:pt>
                <c:pt idx="523">
                  <c:v>0.08</c:v>
                </c:pt>
                <c:pt idx="524">
                  <c:v>0.08</c:v>
                </c:pt>
                <c:pt idx="525">
                  <c:v>0.08</c:v>
                </c:pt>
                <c:pt idx="526">
                  <c:v>0.08</c:v>
                </c:pt>
                <c:pt idx="527">
                  <c:v>0.08</c:v>
                </c:pt>
                <c:pt idx="528">
                  <c:v>0.08</c:v>
                </c:pt>
                <c:pt idx="529">
                  <c:v>0.08</c:v>
                </c:pt>
                <c:pt idx="530">
                  <c:v>0.08</c:v>
                </c:pt>
                <c:pt idx="531">
                  <c:v>0.08</c:v>
                </c:pt>
                <c:pt idx="532">
                  <c:v>0.08</c:v>
                </c:pt>
                <c:pt idx="533">
                  <c:v>0.08</c:v>
                </c:pt>
                <c:pt idx="534">
                  <c:v>0.08</c:v>
                </c:pt>
                <c:pt idx="535">
                  <c:v>0.08</c:v>
                </c:pt>
                <c:pt idx="536">
                  <c:v>0.08</c:v>
                </c:pt>
                <c:pt idx="537">
                  <c:v>0.08</c:v>
                </c:pt>
                <c:pt idx="538">
                  <c:v>0.08</c:v>
                </c:pt>
                <c:pt idx="539">
                  <c:v>0.08</c:v>
                </c:pt>
                <c:pt idx="540">
                  <c:v>0.08</c:v>
                </c:pt>
                <c:pt idx="541">
                  <c:v>0.08</c:v>
                </c:pt>
                <c:pt idx="542">
                  <c:v>0.08</c:v>
                </c:pt>
                <c:pt idx="543">
                  <c:v>0.08</c:v>
                </c:pt>
                <c:pt idx="544">
                  <c:v>0.08</c:v>
                </c:pt>
                <c:pt idx="545">
                  <c:v>0.08</c:v>
                </c:pt>
                <c:pt idx="546">
                  <c:v>0.08</c:v>
                </c:pt>
                <c:pt idx="547">
                  <c:v>0.08</c:v>
                </c:pt>
                <c:pt idx="548">
                  <c:v>0.08</c:v>
                </c:pt>
                <c:pt idx="549">
                  <c:v>0.08</c:v>
                </c:pt>
                <c:pt idx="550">
                  <c:v>0.08</c:v>
                </c:pt>
                <c:pt idx="551">
                  <c:v>0.08</c:v>
                </c:pt>
                <c:pt idx="552">
                  <c:v>0.08</c:v>
                </c:pt>
                <c:pt idx="553">
                  <c:v>0.08</c:v>
                </c:pt>
                <c:pt idx="554">
                  <c:v>0.08</c:v>
                </c:pt>
                <c:pt idx="555">
                  <c:v>0.08</c:v>
                </c:pt>
                <c:pt idx="556">
                  <c:v>0.08</c:v>
                </c:pt>
                <c:pt idx="557">
                  <c:v>0.08</c:v>
                </c:pt>
                <c:pt idx="558">
                  <c:v>0.08</c:v>
                </c:pt>
                <c:pt idx="559">
                  <c:v>0.08</c:v>
                </c:pt>
                <c:pt idx="560">
                  <c:v>0.08</c:v>
                </c:pt>
                <c:pt idx="561">
                  <c:v>0.08</c:v>
                </c:pt>
                <c:pt idx="562">
                  <c:v>0.08</c:v>
                </c:pt>
                <c:pt idx="563">
                  <c:v>0.08</c:v>
                </c:pt>
                <c:pt idx="564">
                  <c:v>0.08</c:v>
                </c:pt>
                <c:pt idx="565">
                  <c:v>0.08</c:v>
                </c:pt>
                <c:pt idx="566">
                  <c:v>0.08</c:v>
                </c:pt>
                <c:pt idx="567">
                  <c:v>0.08</c:v>
                </c:pt>
                <c:pt idx="568">
                  <c:v>0.08</c:v>
                </c:pt>
                <c:pt idx="569">
                  <c:v>0.08</c:v>
                </c:pt>
                <c:pt idx="570">
                  <c:v>0.08</c:v>
                </c:pt>
                <c:pt idx="571">
                  <c:v>0.08</c:v>
                </c:pt>
                <c:pt idx="572">
                  <c:v>0.08</c:v>
                </c:pt>
                <c:pt idx="573">
                  <c:v>0.08</c:v>
                </c:pt>
                <c:pt idx="574">
                  <c:v>0.08</c:v>
                </c:pt>
                <c:pt idx="575">
                  <c:v>0.08</c:v>
                </c:pt>
                <c:pt idx="576">
                  <c:v>0.08</c:v>
                </c:pt>
                <c:pt idx="577">
                  <c:v>0.08</c:v>
                </c:pt>
                <c:pt idx="578">
                  <c:v>0.08</c:v>
                </c:pt>
                <c:pt idx="579">
                  <c:v>0.08</c:v>
                </c:pt>
                <c:pt idx="580">
                  <c:v>0.08</c:v>
                </c:pt>
                <c:pt idx="581">
                  <c:v>0.08</c:v>
                </c:pt>
                <c:pt idx="582">
                  <c:v>0.08</c:v>
                </c:pt>
                <c:pt idx="583">
                  <c:v>0.08</c:v>
                </c:pt>
                <c:pt idx="584">
                  <c:v>0.08</c:v>
                </c:pt>
                <c:pt idx="585">
                  <c:v>0.08</c:v>
                </c:pt>
                <c:pt idx="586">
                  <c:v>0.08</c:v>
                </c:pt>
                <c:pt idx="587">
                  <c:v>0.08</c:v>
                </c:pt>
                <c:pt idx="588">
                  <c:v>0.08</c:v>
                </c:pt>
                <c:pt idx="589">
                  <c:v>0.08</c:v>
                </c:pt>
                <c:pt idx="590">
                  <c:v>0.08</c:v>
                </c:pt>
                <c:pt idx="591">
                  <c:v>0.08</c:v>
                </c:pt>
                <c:pt idx="592">
                  <c:v>0.08</c:v>
                </c:pt>
                <c:pt idx="593">
                  <c:v>0.08</c:v>
                </c:pt>
                <c:pt idx="594">
                  <c:v>0.08</c:v>
                </c:pt>
                <c:pt idx="595">
                  <c:v>0.08</c:v>
                </c:pt>
                <c:pt idx="596">
                  <c:v>0.08</c:v>
                </c:pt>
                <c:pt idx="597">
                  <c:v>0.08</c:v>
                </c:pt>
                <c:pt idx="598">
                  <c:v>0.08</c:v>
                </c:pt>
                <c:pt idx="599">
                  <c:v>0.08</c:v>
                </c:pt>
                <c:pt idx="600">
                  <c:v>0.08</c:v>
                </c:pt>
                <c:pt idx="601">
                  <c:v>0.08</c:v>
                </c:pt>
                <c:pt idx="602">
                  <c:v>0.08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EDDF-4745-8522-A9B8236AD2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61010272"/>
        <c:axId val="457289808"/>
      </c:scatterChart>
      <c:valAx>
        <c:axId val="4610102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ZA"/>
                  <a:t>years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7289808"/>
        <c:crosses val="autoZero"/>
        <c:crossBetween val="midCat"/>
      </c:valAx>
      <c:valAx>
        <c:axId val="457289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ZA"/>
                  <a:t>rates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101027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68730C-593E-5A4E-A0A3-FB6017A95506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EBAF88-EB64-4642-9993-862E6C5802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095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D2641-8646-334E-E4B4-7F4A069AB5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C0B9DE-A79F-6144-C3A2-6A1BBE9EBD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F23EF5-E658-EB0A-377B-DF35C8E8A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E685D-6809-2B47-AEA8-C737379924EF}" type="datetime1">
              <a:rPr lang="en-ZA" smtClean="0"/>
              <a:t>2025/12/02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086672-4DD1-3E88-F898-77515F84A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068866-CBEA-8AE7-AFC5-5E6B710FF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82354-01E1-6844-90DD-54F007C0F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846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3617D-32E4-6BA6-FB92-D59021A3B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9DF7BC-3BE5-681B-ADA8-03CA71C675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28D92A-E212-A877-67EA-048257763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C47D3-9042-EF43-AFFA-F151A7399BCA}" type="datetime1">
              <a:rPr lang="en-ZA" smtClean="0"/>
              <a:t>2025/12/02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3DF36E-DAB8-9BA6-EF9A-53C9ACEC5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F15D8D-AA9B-5E2C-22B8-BEC592E95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82354-01E1-6844-90DD-54F007C0F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946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970164-93BF-F910-5697-D3ABD84750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3DB13E-CC4F-1229-1BB5-2697BE46BA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B93E40-56B8-A99E-66D0-068BDB329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A6D46-5894-3340-8CCF-4899C5D24FBC}" type="datetime1">
              <a:rPr lang="en-ZA" smtClean="0"/>
              <a:t>2025/12/02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A2BF72-458F-500D-B33C-C01D7628A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BC8281-58FC-932E-4BB1-F3639D02A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82354-01E1-6844-90DD-54F007C0F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307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EA803-6679-999F-4668-D6BDB9279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EDE573-1724-C4C5-A257-D192FBEF30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95FEB1-6000-FF5C-13D5-2521CCD1E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E33BD-B954-6E4A-91C9-095BC1BD5C90}" type="datetime1">
              <a:rPr lang="en-ZA" smtClean="0"/>
              <a:t>2025/12/02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320366-1BF0-BF22-11CA-901F11430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A36034-2EB5-4682-C6B7-15175B004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82354-01E1-6844-90DD-54F007C0F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983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D7E7C-7F22-28AB-7C26-0E4220D90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2A0391-5797-0324-49E9-8FEBB23D7A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E8DAA9-15F2-2665-F97A-9DFEC9087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91C1F-339B-2D41-ABE9-C68F25B2810C}" type="datetime1">
              <a:rPr lang="en-ZA" smtClean="0"/>
              <a:t>2025/12/02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970A85-9299-3641-FE18-03E020477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69614E-2FFE-B956-CBC8-3AB5E4F19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82354-01E1-6844-90DD-54F007C0F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032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D0A30-9C4D-561D-5202-005D41AF1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E58945-12F0-D9A0-16DE-39D5678F4A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DE54E0-D483-43BC-A267-A274813F25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46D430-7C74-7D04-267D-137C8A8C7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7C5B7-EE98-814D-B411-3FA99AD89C12}" type="datetime1">
              <a:rPr lang="en-ZA" smtClean="0"/>
              <a:t>2025/12/02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EF9034-1158-8778-5354-53DB887D9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0AFCE4-EECA-6BA9-6E05-9ED94659E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82354-01E1-6844-90DD-54F007C0F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174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4D24D-0E4F-F85F-58B2-9134BF5D7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41360F-DC37-ECC0-C440-C05BAAC465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47AD9A-D7B6-6355-C591-40413A9F1F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D0FF1A-0E9F-53DC-0215-578CB01CD7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9BAADC-4407-59F1-9D75-1B42E35A97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982234-A3DB-4CC5-BA0D-0ECE53ED4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EBC87-7912-F443-9855-9157561F527B}" type="datetime1">
              <a:rPr lang="en-ZA" smtClean="0"/>
              <a:t>2025/12/02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4231BF-5BC8-21D4-C800-7E0693F1F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C3A6C37-0E30-2660-BBC5-0C3291081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82354-01E1-6844-90DD-54F007C0F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490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E5656-CC0F-2ACA-F4BC-787C1998A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EEE9D7-5FF5-1944-660C-BD262F99B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EEBAA-573D-B749-8C2F-9173FF19A3D5}" type="datetime1">
              <a:rPr lang="en-ZA" smtClean="0"/>
              <a:t>2025/12/02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140D8B-E958-4C92-73F1-5A0A22B0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C9EA4D-6F62-0DB3-DBC0-7CEBCD592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82354-01E1-6844-90DD-54F007C0F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651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C4B827-A70D-8E99-CD32-A6A46A975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AB321-5563-634E-8558-EE0646D533E9}" type="datetime1">
              <a:rPr lang="en-ZA" smtClean="0"/>
              <a:t>2025/12/02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DF2295-E314-F230-CDF9-0D3C757B4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E804EB-136E-D2CF-51FA-2E457E9AB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82354-01E1-6844-90DD-54F007C0F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682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79E48-A0A3-9483-4968-AB43CEA77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80748C-F384-AF50-2208-EE10638DB4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C6B3CD-F95B-881A-F049-37EBDF492E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5F1577-7F9B-C08C-6FCD-7DA2C6489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2B76B-6B2B-254C-84AF-AC61E98DFA56}" type="datetime1">
              <a:rPr lang="en-ZA" smtClean="0"/>
              <a:t>2025/12/02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780AD7-5821-2BB5-1589-EFA07A98C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BAFBC4-4A81-EDF8-6E8B-192FD402E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82354-01E1-6844-90DD-54F007C0F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191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8349F-43D9-D70C-7868-4B440D5E3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6855EA-4D25-4E4A-4101-4E0A3DDD31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7FF9C3-87D3-83F1-7391-B232433BC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38043C-F3AD-0BCA-0406-953DC40D7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893F-0B6A-A148-BE8C-038EB010B208}" type="datetime1">
              <a:rPr lang="en-ZA" smtClean="0"/>
              <a:t>2025/12/02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F8326D-A30B-7924-784F-342861C26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749412-5DC3-277F-D88F-5578C47A3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82354-01E1-6844-90DD-54F007C0F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129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B585E6-D51F-D643-C2BE-C659645F4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1948F5-6182-B115-592C-9D287E7E0E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D8E4B-7F00-2E93-B0A7-282BCD04F6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EC785F-C2C6-6D4C-B1D0-1CB95B6527F9}" type="datetime1">
              <a:rPr lang="en-ZA" smtClean="0"/>
              <a:t>2025/12/02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58F45F-E482-1E67-5A76-45E02A000D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F7C086-ACD6-FC8F-30F9-1B1CEB014F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D82354-01E1-6844-90DD-54F007C0F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165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6288E-CBA6-0B17-0B6B-2D254FC913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4934" y="868362"/>
            <a:ext cx="9144000" cy="23876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VESSEL REPLACEMENT APPRAISAL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C94045-3425-6AEB-7113-801AC9DD3F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4934" y="3602039"/>
            <a:ext cx="9144000" cy="1655762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International Stock Assessment Workshop (UCT)</a:t>
            </a:r>
          </a:p>
          <a:p>
            <a:r>
              <a:rPr lang="en-US" dirty="0">
                <a:solidFill>
                  <a:schemeClr val="bg1"/>
                </a:solidFill>
              </a:rPr>
              <a:t>3rd December 2025</a:t>
            </a:r>
          </a:p>
          <a:p>
            <a:r>
              <a:rPr lang="en-US" dirty="0">
                <a:solidFill>
                  <a:schemeClr val="bg1"/>
                </a:solidFill>
              </a:rPr>
              <a:t>Sobahle Somhlaba</a:t>
            </a:r>
          </a:p>
        </p:txBody>
      </p:sp>
    </p:spTree>
    <p:extLst>
      <p:ext uri="{BB962C8B-B14F-4D97-AF65-F5344CB8AC3E}">
        <p14:creationId xmlns:p14="http://schemas.microsoft.com/office/powerpoint/2010/main" val="42864873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D28A8FC-6A84-C32B-2E23-5072581B4A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197B7-D2A5-71BD-91F5-89B1EE49D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8"/>
            <a:ext cx="10515600" cy="685800"/>
          </a:xfrm>
        </p:spPr>
        <p:txBody>
          <a:bodyPr>
            <a:normAutofit fontScale="90000"/>
          </a:bodyPr>
          <a:lstStyle/>
          <a:p>
            <a:r>
              <a:rPr lang="en-US" dirty="0"/>
              <a:t>Discounts rates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F3B58E-2121-9190-7377-CE94B38B2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08692"/>
            <a:ext cx="5257800" cy="2856441"/>
          </a:xfrm>
        </p:spPr>
        <p:txBody>
          <a:bodyPr/>
          <a:lstStyle/>
          <a:p>
            <a:endParaRPr lang="en-US" dirty="0"/>
          </a:p>
          <a:p>
            <a:r>
              <a:rPr lang="en-ZA" dirty="0"/>
              <a:t>Interest rates as the cost of capital</a:t>
            </a:r>
          </a:p>
          <a:p>
            <a:endParaRPr lang="en-ZA" dirty="0"/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24FDB8-8113-E1BE-9544-385C8897F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82354-01E1-6844-90DD-54F007C0F607}" type="slidenum">
              <a:rPr lang="en-US" smtClean="0"/>
              <a:t>10</a:t>
            </a:fld>
            <a:endParaRPr lang="en-US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BE1DA1C7-4E74-D9DB-1CBE-084C9C6563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9727123"/>
              </p:ext>
            </p:extLst>
          </p:nvPr>
        </p:nvGraphicFramePr>
        <p:xfrm>
          <a:off x="6379845" y="690139"/>
          <a:ext cx="5731510" cy="22371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27237634"/>
              </p:ext>
            </p:extLst>
          </p:nvPr>
        </p:nvGraphicFramePr>
        <p:xfrm>
          <a:off x="554355" y="3293533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1564429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B6DA18-824C-E04A-DBEF-3749D5076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57EAF-C531-EA82-753C-ACEF5A990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8"/>
            <a:ext cx="10515600" cy="685800"/>
          </a:xfrm>
        </p:spPr>
        <p:txBody>
          <a:bodyPr>
            <a:normAutofit fontScale="90000"/>
          </a:bodyPr>
          <a:lstStyle/>
          <a:p>
            <a:r>
              <a:rPr lang="en-US" dirty="0"/>
              <a:t>Decision criteria (NPV)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48AEEE-2B88-7C87-1574-12B3EB6CA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08692"/>
            <a:ext cx="5257800" cy="2856441"/>
          </a:xfrm>
        </p:spPr>
        <p:txBody>
          <a:bodyPr/>
          <a:lstStyle/>
          <a:p>
            <a:endParaRPr lang="en-US" dirty="0"/>
          </a:p>
          <a:p>
            <a:r>
              <a:rPr lang="en-ZA" dirty="0"/>
              <a:t>Interest rate of 18%</a:t>
            </a:r>
          </a:p>
          <a:p>
            <a:r>
              <a:rPr lang="en-ZA" dirty="0"/>
              <a:t>Interest rate of 12%</a:t>
            </a:r>
          </a:p>
          <a:p>
            <a:r>
              <a:rPr lang="en-ZA" dirty="0"/>
              <a:t>Interest rate of 8%</a:t>
            </a:r>
          </a:p>
          <a:p>
            <a:endParaRPr lang="en-ZA" dirty="0"/>
          </a:p>
          <a:p>
            <a:endParaRPr lang="en-ZA" dirty="0"/>
          </a:p>
          <a:p>
            <a:endParaRPr lang="en-ZA" dirty="0"/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B41B1B-5EC0-5936-9521-68E3AE024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82354-01E1-6844-90DD-54F007C0F607}" type="slidenum">
              <a:rPr lang="en-US" smtClean="0"/>
              <a:t>11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39D8844-FB70-4D9C-5A4F-16BB9C02C1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7453" y="643468"/>
            <a:ext cx="5389879" cy="51670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787372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D60D68-1D77-59BA-0E39-A94C728162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9F9B3-2737-F10E-CAD6-4C91D06A0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10515600" cy="1047221"/>
          </a:xfrm>
        </p:spPr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A74395-249C-17BD-726F-4F27F4DD82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69600" cy="4109508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pPr lvl="0"/>
            <a:r>
              <a:rPr lang="en-ZA" dirty="0"/>
              <a:t>Generation of future TACs requires further examination of specific aspects such as</a:t>
            </a:r>
            <a:r>
              <a:rPr lang="en-US" dirty="0"/>
              <a:t>:</a:t>
            </a:r>
            <a:endParaRPr lang="en-ZA" sz="4000" dirty="0"/>
          </a:p>
          <a:p>
            <a:pPr lvl="1"/>
            <a:r>
              <a:rPr lang="en-US" dirty="0"/>
              <a:t>Use OMP for all species managed under OMPs</a:t>
            </a:r>
            <a:endParaRPr lang="en-ZA" sz="3600" dirty="0"/>
          </a:p>
          <a:p>
            <a:pPr lvl="1"/>
            <a:r>
              <a:rPr lang="en-US" dirty="0"/>
              <a:t>How far into the future should OMPs be used for purposes of this analysis?</a:t>
            </a:r>
            <a:endParaRPr lang="en-ZA" sz="3600" dirty="0"/>
          </a:p>
          <a:p>
            <a:pPr lvl="1"/>
            <a:r>
              <a:rPr lang="en-US" dirty="0"/>
              <a:t>How are TACs from other models to be produced?</a:t>
            </a:r>
            <a:endParaRPr lang="en-ZA" sz="3600" dirty="0"/>
          </a:p>
          <a:p>
            <a:pPr lvl="0"/>
            <a:r>
              <a:rPr lang="en-US" dirty="0"/>
              <a:t>Producing future revenue using assumed distributions; are there better alternatives?</a:t>
            </a:r>
            <a:endParaRPr lang="en-ZA" sz="4000" dirty="0"/>
          </a:p>
          <a:p>
            <a:pPr lvl="0"/>
            <a:r>
              <a:rPr lang="en-ZA" dirty="0"/>
              <a:t>Three options are being evaluated within the larger feasibility study:</a:t>
            </a:r>
            <a:endParaRPr lang="en-ZA" sz="4000" dirty="0"/>
          </a:p>
          <a:p>
            <a:pPr lvl="1"/>
            <a:r>
              <a:rPr lang="en-ZA" dirty="0"/>
              <a:t>Acquisition of a new vessel (the focus of this analysis)</a:t>
            </a:r>
            <a:endParaRPr lang="en-ZA" sz="3600" dirty="0"/>
          </a:p>
          <a:p>
            <a:pPr lvl="1"/>
            <a:r>
              <a:rPr lang="en-US" dirty="0"/>
              <a:t>Chartering of the vessel to conduct surveys</a:t>
            </a:r>
            <a:endParaRPr lang="en-ZA" sz="3600" dirty="0"/>
          </a:p>
          <a:p>
            <a:pPr lvl="1"/>
            <a:r>
              <a:rPr lang="en-ZA" b="1" dirty="0"/>
              <a:t>Continuing operations with RV Africana into the future</a:t>
            </a:r>
            <a:endParaRPr lang="en-ZA" sz="3600" b="1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F21A4C-C34C-1E14-F213-BC59B62CF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82354-01E1-6844-90DD-54F007C0F60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5377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9415B-05A9-D604-A4F9-A43209D6E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8067" y="2295525"/>
            <a:ext cx="4614333" cy="1460500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THANK YOU!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A780F0-B62A-EEED-10BE-036CFD0EB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82354-01E1-6844-90DD-54F007C0F60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921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9AACC-B4FC-71B4-B892-B6E947ACDD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10515600" cy="1047221"/>
          </a:xfrm>
        </p:spPr>
        <p:txBody>
          <a:bodyPr/>
          <a:lstStyle/>
          <a:p>
            <a:r>
              <a:rPr lang="en-US" dirty="0"/>
              <a:t>CONTENTS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D734EF-37BD-42C6-9A23-4F15821AE5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96242"/>
          </a:xfrm>
        </p:spPr>
        <p:txBody>
          <a:bodyPr/>
          <a:lstStyle/>
          <a:p>
            <a:r>
              <a:rPr lang="en-US" dirty="0"/>
              <a:t>Mega projects in Government</a:t>
            </a:r>
          </a:p>
          <a:p>
            <a:r>
              <a:rPr lang="en-US" dirty="0"/>
              <a:t>2025 Medium Term Budget Policy Statement (2026 to 2029)</a:t>
            </a:r>
          </a:p>
          <a:p>
            <a:r>
              <a:rPr lang="en-US" dirty="0"/>
              <a:t>Focus on future revenue (catch) and cost (surveys)</a:t>
            </a:r>
          </a:p>
          <a:p>
            <a:r>
              <a:rPr lang="en-US" dirty="0"/>
              <a:t>Evaluation of decision criteria considered by National Treasury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AB94A0-6C1B-7F77-548E-4C32CA5F2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82354-01E1-6844-90DD-54F007C0F6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831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4DEE176-B850-16D7-3939-B4FB0D9432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6E358-BF86-343E-FD9D-9F0F78EB6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10515600" cy="1047221"/>
          </a:xfrm>
        </p:spPr>
        <p:txBody>
          <a:bodyPr/>
          <a:lstStyle/>
          <a:p>
            <a:r>
              <a:rPr lang="en-US" dirty="0"/>
              <a:t>Mega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C53877-90A0-C004-5173-03B4688A0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96242"/>
          </a:xfrm>
        </p:spPr>
        <p:txBody>
          <a:bodyPr/>
          <a:lstStyle/>
          <a:p>
            <a:r>
              <a:rPr lang="en-US" dirty="0"/>
              <a:t>R 400 million per year for a minimum of three years</a:t>
            </a:r>
          </a:p>
          <a:p>
            <a:r>
              <a:rPr lang="en-US" dirty="0"/>
              <a:t>Projects costing at least R1 billion </a:t>
            </a:r>
          </a:p>
          <a:p>
            <a:r>
              <a:rPr lang="en-US" dirty="0"/>
              <a:t>These require prefeasibility study</a:t>
            </a:r>
          </a:p>
          <a:p>
            <a:r>
              <a:rPr lang="en-US" dirty="0"/>
              <a:t>Conduct comprehensive study for scrutiny by National Treasury</a:t>
            </a:r>
          </a:p>
          <a:p>
            <a:r>
              <a:rPr lang="en-US" dirty="0"/>
              <a:t>The department is data rich for a very comprehensive quantitative study (Highly developed knowhow in sustainable management)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4B5E6F-F008-879C-14B9-9B274935A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82354-01E1-6844-90DD-54F007C0F60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435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397EB75-1523-B8F9-C944-7F4FAB7F21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062EA-9D7A-3F94-0B3B-635166025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10515600" cy="1047221"/>
          </a:xfrm>
        </p:spPr>
        <p:txBody>
          <a:bodyPr/>
          <a:lstStyle/>
          <a:p>
            <a:r>
              <a:rPr lang="en-US" dirty="0"/>
              <a:t>2025 Medium Term Expenditure Statement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B628FB-9E5C-0A3F-1FB0-4B50817BF6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9624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2025 MTBPS, Table 4.2 (p. 34)</a:t>
            </a:r>
          </a:p>
          <a:p>
            <a:pPr marL="0" indent="0">
              <a:buNone/>
            </a:pPr>
            <a:r>
              <a:rPr lang="en-US" dirty="0"/>
              <a:t>The main budget item to focus on in the next four years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664B32-7E33-74AF-6B2D-57437E8BF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82354-01E1-6844-90DD-54F007C0F607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478A64B-6F82-CD01-801F-49E7A3D694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9736318"/>
              </p:ext>
            </p:extLst>
          </p:nvPr>
        </p:nvGraphicFramePr>
        <p:xfrm>
          <a:off x="547651" y="2828925"/>
          <a:ext cx="10520247" cy="23950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5258013" imgH="1196375" progId="Excel.Sheet.12">
                  <p:embed/>
                </p:oleObj>
              </mc:Choice>
              <mc:Fallback>
                <p:oleObj name="Worksheet" r:id="rId3" imgW="5258013" imgH="119637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47651" y="2828925"/>
                        <a:ext cx="10520247" cy="23950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04669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AE53F00-408F-E8AE-5A4F-3CD0953B9C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2B6A0-2C45-F8AC-E224-C5906EEED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10515600" cy="1047221"/>
          </a:xfrm>
        </p:spPr>
        <p:txBody>
          <a:bodyPr/>
          <a:lstStyle/>
          <a:p>
            <a:r>
              <a:rPr lang="en-US" dirty="0"/>
              <a:t>2025 Medium Term Expenditure Statement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0EBEED-6FAF-60F4-D2F7-92591AB699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909733" cy="1180042"/>
          </a:xfrm>
        </p:spPr>
        <p:txBody>
          <a:bodyPr/>
          <a:lstStyle/>
          <a:p>
            <a:r>
              <a:rPr lang="en-US" dirty="0"/>
              <a:t>2025 MTBPS, Table 4.2 (p. 34)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7D7757-A4C8-8D4C-5213-DBD7B0631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82354-01E1-6844-90DD-54F007C0F607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D01C0A32-FDDD-D90E-293D-891971508F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9058498"/>
              </p:ext>
            </p:extLst>
          </p:nvPr>
        </p:nvGraphicFramePr>
        <p:xfrm>
          <a:off x="7687733" y="1507066"/>
          <a:ext cx="3632200" cy="19219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D01C0A32-FDDD-D90E-293D-891971508F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995362"/>
              </p:ext>
            </p:extLst>
          </p:nvPr>
        </p:nvGraphicFramePr>
        <p:xfrm>
          <a:off x="-186266" y="3005667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C36AB30D-CE43-883D-5AFA-BCBD65B35CA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4446647"/>
              </p:ext>
            </p:extLst>
          </p:nvPr>
        </p:nvGraphicFramePr>
        <p:xfrm>
          <a:off x="4699001" y="314060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120870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1646CF7-E84C-F530-1182-F356B5D31C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6F1F7-C8FE-D914-E6C8-5B495EEA8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10515600" cy="1047221"/>
          </a:xfrm>
        </p:spPr>
        <p:txBody>
          <a:bodyPr>
            <a:normAutofit/>
          </a:bodyPr>
          <a:lstStyle/>
          <a:p>
            <a:r>
              <a:rPr lang="en-US" dirty="0"/>
              <a:t>Focus on future revenue (catch)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82C27A-E55C-41E7-5455-82368E757C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96242"/>
          </a:xfrm>
        </p:spPr>
        <p:txBody>
          <a:bodyPr/>
          <a:lstStyle/>
          <a:p>
            <a:r>
              <a:rPr lang="en-US" dirty="0"/>
              <a:t>Cash flows to MLRF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B2FA1E-3482-0BBE-381C-C93AD3A81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82354-01E1-6844-90DD-54F007C0F607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88904C8-2548-FA60-696C-EC467551E9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3131157"/>
              </p:ext>
            </p:extLst>
          </p:nvPr>
        </p:nvGraphicFramePr>
        <p:xfrm>
          <a:off x="897467" y="2277533"/>
          <a:ext cx="9804822" cy="28927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90233">
                  <a:extLst>
                    <a:ext uri="{9D8B030D-6E8A-4147-A177-3AD203B41FA5}">
                      <a16:colId xmlns:a16="http://schemas.microsoft.com/office/drawing/2014/main" val="2322501734"/>
                    </a:ext>
                  </a:extLst>
                </a:gridCol>
                <a:gridCol w="1595103">
                  <a:extLst>
                    <a:ext uri="{9D8B030D-6E8A-4147-A177-3AD203B41FA5}">
                      <a16:colId xmlns:a16="http://schemas.microsoft.com/office/drawing/2014/main" val="3747321442"/>
                    </a:ext>
                  </a:extLst>
                </a:gridCol>
                <a:gridCol w="4425216">
                  <a:extLst>
                    <a:ext uri="{9D8B030D-6E8A-4147-A177-3AD203B41FA5}">
                      <a16:colId xmlns:a16="http://schemas.microsoft.com/office/drawing/2014/main" val="35476654"/>
                    </a:ext>
                  </a:extLst>
                </a:gridCol>
                <a:gridCol w="1694270">
                  <a:extLst>
                    <a:ext uri="{9D8B030D-6E8A-4147-A177-3AD203B41FA5}">
                      <a16:colId xmlns:a16="http://schemas.microsoft.com/office/drawing/2014/main" val="1545423356"/>
                    </a:ext>
                  </a:extLst>
                </a:gridCol>
              </a:tblGrid>
              <a:tr h="2066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 dirty="0">
                          <a:effectLst/>
                        </a:rPr>
                        <a:t>Species as per levy Table 1</a:t>
                      </a:r>
                      <a:endParaRPr lang="en-ZA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Future catches (tonnes)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Source of future catch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Period to the future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89890513"/>
                  </a:ext>
                </a:extLst>
              </a:tr>
              <a:tr h="2066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Anchovy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~U (100 000, 120 000)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Historical TAC constraint landings (OMP should be used)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49 years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95183991"/>
                  </a:ext>
                </a:extLst>
              </a:tr>
              <a:tr h="2066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Sardine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~U (20 000, 120 000)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Historical TAC constraint landings (OMP should be used)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49 years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65669421"/>
                  </a:ext>
                </a:extLst>
              </a:tr>
              <a:tr h="2066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Round herring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~U (70 000, 120 000)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Historical landings (Assessment models could be used)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49 years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31891078"/>
                  </a:ext>
                </a:extLst>
              </a:tr>
              <a:tr h="2066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Chub mackerel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~U (20, 650)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From historical landings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49 years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76292203"/>
                  </a:ext>
                </a:extLst>
              </a:tr>
              <a:tr h="2066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Meso pelagic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~ U(5, 100)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Historical landings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49 years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2028604"/>
                  </a:ext>
                </a:extLst>
              </a:tr>
              <a:tr h="2066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Hake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OMP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OMP (future catches are averaged over a range of outputs)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49 years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6027093"/>
                  </a:ext>
                </a:extLst>
              </a:tr>
              <a:tr h="2066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Horse mackerel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~( 5000, 15 000)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Historical landings (previous TACs are from models)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49 years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14107043"/>
                  </a:ext>
                </a:extLst>
              </a:tr>
              <a:tr h="2066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Squid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~U(2000, 12 000)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Historical landings (previous TAEs are from models)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49 years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53770152"/>
                  </a:ext>
                </a:extLst>
              </a:tr>
              <a:tr h="2066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Kingklip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~U( 2000, 4500)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Historical landings (previous TACs are from models)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49 years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94601385"/>
                  </a:ext>
                </a:extLst>
              </a:tr>
              <a:tr h="2066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Monk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~U(3000, 11 000)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Historical landings (previous TACs are from models)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49 years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53132430"/>
                  </a:ext>
                </a:extLst>
              </a:tr>
              <a:tr h="2066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Ribbon fish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~U (100, 200)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Historical landings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49 years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47967661"/>
                  </a:ext>
                </a:extLst>
              </a:tr>
              <a:tr h="2066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Sole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~U (0, 800)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Historical landings (previous TACs are from models)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49 years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40405565"/>
                  </a:ext>
                </a:extLst>
              </a:tr>
              <a:tr h="2066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Snoek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~ U(100, 2000)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>
                          <a:effectLst/>
                        </a:rPr>
                        <a:t>Historical landings</a:t>
                      </a:r>
                      <a:endParaRPr lang="en-Z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ZA" sz="1000" kern="100" dirty="0">
                          <a:effectLst/>
                        </a:rPr>
                        <a:t>49 years</a:t>
                      </a:r>
                      <a:endParaRPr lang="en-ZA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964648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6835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C28E5FC-FDFB-44CB-8288-557A7054A4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1404C-F9BA-4AE3-6A18-8C3129CCF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10515600" cy="1047221"/>
          </a:xfrm>
        </p:spPr>
        <p:txBody>
          <a:bodyPr>
            <a:normAutofit/>
          </a:bodyPr>
          <a:lstStyle/>
          <a:p>
            <a:r>
              <a:rPr lang="en-US" dirty="0"/>
              <a:t>Focus on future revenue (catch)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8281AF-81E4-6E1B-198D-FA4C4EB06D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96242"/>
          </a:xfrm>
        </p:spPr>
        <p:txBody>
          <a:bodyPr/>
          <a:lstStyle/>
          <a:p>
            <a:r>
              <a:rPr lang="en-US" dirty="0"/>
              <a:t>Cash flows to National Treasury, tax collection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5207F9-0883-FF8A-9EC1-72089B8F0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82354-01E1-6844-90DD-54F007C0F607}" type="slidenum">
              <a:rPr lang="en-US" smtClean="0"/>
              <a:t>7</a:t>
            </a:fld>
            <a:endParaRPr lang="en-US"/>
          </a:p>
        </p:txBody>
      </p:sp>
      <p:pic>
        <p:nvPicPr>
          <p:cNvPr id="4" name="Picture 3" descr="A graph of a graph&#10;&#10;AI-generated content may be incorrect.">
            <a:extLst>
              <a:ext uri="{FF2B5EF4-FFF2-40B4-BE49-F238E27FC236}">
                <a16:creationId xmlns:a16="http://schemas.microsoft.com/office/drawing/2014/main" id="{FCFD609B-3BA1-BB65-D572-3C25A454C2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276268"/>
            <a:ext cx="4538133" cy="3938265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7A36893-E61F-38D3-5877-8FE2156231D1}"/>
                  </a:ext>
                </a:extLst>
              </p:cNvPr>
              <p:cNvSpPr txBox="1"/>
              <p:nvPr/>
            </p:nvSpPr>
            <p:spPr>
              <a:xfrm>
                <a:off x="7425265" y="3039533"/>
                <a:ext cx="2531535" cy="64793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ZA" sz="3600" i="1" smtClea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</m:ctrlPr>
                      </m:sSupPr>
                      <m:e>
                        <m:r>
                          <a:rPr lang="en-US" sz="3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  <m:t>𝑅𝑒</m:t>
                        </m:r>
                      </m:e>
                      <m:sup>
                        <m:r>
                          <a:rPr lang="en-US" sz="3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  <m:t>𝑡𝑎𝑥𝑒𝑠</m:t>
                        </m:r>
                      </m:sup>
                    </m:sSup>
                    <m:r>
                      <a:rPr lang="en-US" sz="36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~</m:t>
                    </m:r>
                    <m:r>
                      <a:rPr lang="en-US" sz="36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𝑁</m:t>
                    </m:r>
                    <m:r>
                      <a:rPr lang="en-US" sz="36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(</m:t>
                    </m:r>
                    <m:sSub>
                      <m:sSubPr>
                        <m:ctrlPr>
                          <a:rPr lang="en-ZA" sz="3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n-US" sz="3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  <m:t>𝜇</m:t>
                        </m:r>
                      </m:e>
                      <m:sub>
                        <m:acc>
                          <m:accPr>
                            <m:chr m:val="̅"/>
                            <m:ctrlPr>
                              <a:rPr lang="en-ZA" sz="36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Calibri" panose="020F0502020204030204" pitchFamily="34" charset="0"/>
                              </a:rPr>
                            </m:ctrlPr>
                          </m:accPr>
                          <m:e>
                            <m:r>
                              <a:rPr lang="en-US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Calibri" panose="020F0502020204030204" pitchFamily="34" charset="0"/>
                              </a:rPr>
                              <m:t>𝑺</m:t>
                            </m:r>
                          </m:e>
                        </m:acc>
                      </m:sub>
                    </m:sSub>
                    <m:r>
                      <a:rPr lang="en-US" sz="36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 ,</m:t>
                    </m:r>
                    <m:sSub>
                      <m:sSubPr>
                        <m:ctrlPr>
                          <a:rPr lang="en-ZA" sz="3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n-US" sz="3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  <m:t>𝜎</m:t>
                        </m:r>
                      </m:e>
                      <m:sub>
                        <m:acc>
                          <m:accPr>
                            <m:chr m:val="̅"/>
                            <m:ctrlPr>
                              <a:rPr lang="en-ZA" sz="36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Calibri" panose="020F0502020204030204" pitchFamily="34" charset="0"/>
                              </a:rPr>
                            </m:ctrlPr>
                          </m:accPr>
                          <m:e>
                            <m:r>
                              <a:rPr lang="en-US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Calibri" panose="020F0502020204030204" pitchFamily="34" charset="0"/>
                              </a:rPr>
                              <m:t>𝑺</m:t>
                            </m:r>
                          </m:e>
                        </m:acc>
                      </m:sub>
                    </m:sSub>
                    <m:r>
                      <a:rPr lang="en-US" sz="36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)</m:t>
                    </m:r>
                  </m:oMath>
                </a14:m>
                <a:r>
                  <a:rPr lang="en-US" sz="36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 </a:t>
                </a:r>
                <a:endParaRPr lang="en-ZA" sz="3600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7A36893-E61F-38D3-5877-8FE2156231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5265" y="3039533"/>
                <a:ext cx="2531535" cy="647934"/>
              </a:xfrm>
              <a:prstGeom prst="rect">
                <a:avLst/>
              </a:prstGeom>
              <a:blipFill>
                <a:blip r:embed="rId4"/>
                <a:stretch>
                  <a:fillRect r="-49398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417166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9A88020-162D-D208-8595-B22B8B5F09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E59A69-37C7-A647-004F-080D78B96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10515600" cy="1047221"/>
          </a:xfrm>
        </p:spPr>
        <p:txBody>
          <a:bodyPr>
            <a:normAutofit/>
          </a:bodyPr>
          <a:lstStyle/>
          <a:p>
            <a:r>
              <a:rPr lang="en-US" dirty="0"/>
              <a:t>Focus on future cost (surveys)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64A8A3-F6D0-2882-CBFE-3A3E9E8B2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200" y="1540933"/>
            <a:ext cx="5726431" cy="3237568"/>
          </a:xfrm>
        </p:spPr>
        <p:txBody>
          <a:bodyPr/>
          <a:lstStyle/>
          <a:p>
            <a:r>
              <a:rPr lang="en-US" dirty="0"/>
              <a:t>Survey and other costs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7D9A50-D701-6660-2AB7-3F440F439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82354-01E1-6844-90DD-54F007C0F607}" type="slidenum">
              <a:rPr lang="en-US" smtClean="0"/>
              <a:t>8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62DA3F2-C7CA-9DE1-897F-5263E317AD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569" y="2360505"/>
            <a:ext cx="5218431" cy="2417996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9B05B5F2-874C-4FF3-2566-BE26CD35564D}"/>
                  </a:ext>
                </a:extLst>
              </p:cNvPr>
              <p:cNvSpPr txBox="1"/>
              <p:nvPr/>
            </p:nvSpPr>
            <p:spPr>
              <a:xfrm>
                <a:off x="5345431" y="3037739"/>
                <a:ext cx="6096000" cy="42428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ZA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ZA" sz="2000" i="1">
                              <a:latin typeface="Cambria Math" panose="02040503050406030204" pitchFamily="18" charset="0"/>
                            </a:rPr>
                            <m:t>𝐶𝑜</m:t>
                          </m:r>
                        </m:e>
                        <m:sub>
                          <m:r>
                            <a:rPr lang="en-ZA" sz="2000" i="1">
                              <a:latin typeface="Cambria Math" panose="02040503050406030204" pitchFamily="18" charset="0"/>
                            </a:rPr>
                            <m:t>𝑠𝑢𝑟𝑣</m:t>
                          </m:r>
                          <m:r>
                            <a:rPr lang="en-ZA" sz="2000" i="0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ZA" sz="2000" i="1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n-ZA" sz="2000" i="0">
                          <a:latin typeface="Cambria Math" panose="02040503050406030204" pitchFamily="18" charset="0"/>
                        </a:rPr>
                        <m:t> ~</m:t>
                      </m:r>
                      <m:r>
                        <a:rPr lang="en-ZA" sz="2000" i="1">
                          <a:latin typeface="Cambria Math" panose="02040503050406030204" pitchFamily="18" charset="0"/>
                        </a:rPr>
                        <m:t>𝑈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(180 000, 200 000)</m:t>
                      </m:r>
                    </m:oMath>
                  </m:oMathPara>
                </a14:m>
                <a:endParaRPr lang="en-ZA" sz="2000" dirty="0"/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9B05B5F2-874C-4FF3-2566-BE26CD3556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5431" y="3037739"/>
                <a:ext cx="6096000" cy="424283"/>
              </a:xfrm>
              <a:prstGeom prst="rect">
                <a:avLst/>
              </a:prstGeom>
              <a:blipFill>
                <a:blip r:embed="rId4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399351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16E1D72-213C-C2E0-E0B3-253D6F6697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0497C-A94C-6953-1288-DE40F22D8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10515600" cy="1047221"/>
          </a:xfrm>
        </p:spPr>
        <p:txBody>
          <a:bodyPr/>
          <a:lstStyle/>
          <a:p>
            <a:r>
              <a:rPr lang="en-US" dirty="0"/>
              <a:t>Decision criteria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55C7E05-6A3D-7C27-7A80-C1997EF2A84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3796242"/>
              </a:xfrm>
            </p:spPr>
            <p:txBody>
              <a:bodyPr/>
              <a:lstStyle/>
              <a:p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ZA" i="1">
                        <a:latin typeface="Cambria Math" panose="02040503050406030204" pitchFamily="18" charset="0"/>
                      </a:rPr>
                      <m:t>𝑁𝑃𝑉</m:t>
                    </m:r>
                    <m:r>
                      <a:rPr lang="en-ZA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ZA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ZA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ZA" i="1">
                            <a:latin typeface="Cambria Math" panose="02040503050406030204" pitchFamily="18" charset="0"/>
                          </a:rPr>
                          <m:t>𝑖𝑛𝑖𝑡𝑖𝑎𝑙</m:t>
                        </m:r>
                        <m:r>
                          <a:rPr lang="en-ZA" i="1">
                            <a:latin typeface="Cambria Math" panose="02040503050406030204" pitchFamily="18" charset="0"/>
                          </a:rPr>
                          <m:t>_</m:t>
                        </m:r>
                        <m:r>
                          <a:rPr lang="en-ZA" i="1">
                            <a:latin typeface="Cambria Math" panose="02040503050406030204" pitchFamily="18" charset="0"/>
                          </a:rPr>
                          <m:t>𝑖𝑛𝑣𝑒𝑠𝑡𝑚𝑒𝑛𝑡</m:t>
                        </m:r>
                      </m:sub>
                    </m:sSub>
                    <m:r>
                      <a:rPr lang="en-ZA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ZA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ZA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ZA" i="1">
                                <a:latin typeface="Cambria Math" panose="02040503050406030204" pitchFamily="18" charset="0"/>
                              </a:rPr>
                              <m:t>𝐶𝐹</m:t>
                            </m:r>
                          </m:e>
                          <m:sub>
                            <m:r>
                              <a:rPr lang="en-ZA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en-ZA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ZA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ZA" i="1">
                                    <a:latin typeface="Cambria Math" panose="02040503050406030204" pitchFamily="18" charset="0"/>
                                  </a:rPr>
                                  <m:t>1+</m:t>
                                </m:r>
                                <m:r>
                                  <a:rPr lang="en-ZA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</m:d>
                          </m:e>
                          <m:sup>
                            <m:r>
                              <a:rPr lang="en-ZA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p>
                        </m:sSup>
                      </m:den>
                    </m:f>
                    <m:r>
                      <a:rPr lang="en-ZA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ZA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ZA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ZA" i="1">
                                <a:latin typeface="Cambria Math" panose="02040503050406030204" pitchFamily="18" charset="0"/>
                              </a:rPr>
                              <m:t>𝐶𝐹</m:t>
                            </m:r>
                          </m:e>
                          <m:sub>
                            <m:r>
                              <a:rPr lang="en-ZA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en-ZA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ZA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ZA" i="1">
                                    <a:latin typeface="Cambria Math" panose="02040503050406030204" pitchFamily="18" charset="0"/>
                                  </a:rPr>
                                  <m:t>1+</m:t>
                                </m:r>
                                <m:r>
                                  <a:rPr lang="en-ZA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</m:d>
                          </m:e>
                          <m:sup>
                            <m:r>
                              <a:rPr lang="en-ZA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ZA" i="1">
                        <a:latin typeface="Cambria Math" panose="02040503050406030204" pitchFamily="18" charset="0"/>
                      </a:rPr>
                      <m:t>+….+</m:t>
                    </m:r>
                    <m:f>
                      <m:fPr>
                        <m:ctrlPr>
                          <a:rPr lang="en-ZA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ZA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ZA" i="1">
                                <a:latin typeface="Cambria Math" panose="02040503050406030204" pitchFamily="18" charset="0"/>
                              </a:rPr>
                              <m:t>𝐶𝐹</m:t>
                            </m:r>
                          </m:e>
                          <m:sub>
                            <m:r>
                              <a:rPr lang="en-ZA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en-ZA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ZA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ZA" i="1">
                                    <a:latin typeface="Cambria Math" panose="02040503050406030204" pitchFamily="18" charset="0"/>
                                  </a:rPr>
                                  <m:t>1+</m:t>
                                </m:r>
                                <m:r>
                                  <a:rPr lang="en-ZA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</m:d>
                          </m:e>
                          <m:sup>
                            <m:r>
                              <a:rPr lang="en-ZA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</m:sSup>
                      </m:den>
                    </m:f>
                  </m:oMath>
                </a14:m>
                <a:endParaRPr lang="en-ZA" dirty="0"/>
              </a:p>
              <a:p>
                <a:endParaRPr lang="en-US" dirty="0"/>
              </a:p>
              <a:p>
                <a:r>
                  <a:rPr lang="en-ZA" dirty="0"/>
                  <a:t>Invest if			 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 panose="02040503050406030204" pitchFamily="18" charset="0"/>
                      </a:rPr>
                      <m:t>𝑁𝑃𝑉</m:t>
                    </m:r>
                    <m:r>
                      <a:rPr lang="en-ZA" i="1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endParaRPr lang="en-US" dirty="0"/>
              </a:p>
              <a:p>
                <a:r>
                  <a:rPr lang="en-US" dirty="0"/>
                  <a:t>Do not invest if 		</a:t>
                </a:r>
                <a:r>
                  <a:rPr lang="en-ZA" dirty="0"/>
                  <a:t>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 panose="02040503050406030204" pitchFamily="18" charset="0"/>
                      </a:rPr>
                      <m:t>𝑁𝑃𝑉</m:t>
                    </m:r>
                    <m:r>
                      <a:rPr lang="en-ZA" i="1">
                        <a:latin typeface="Cambria Math" panose="02040503050406030204" pitchFamily="18" charset="0"/>
                      </a:rPr>
                      <m:t>&lt;0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55C7E05-6A3D-7C27-7A80-C1997EF2A84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3796242"/>
              </a:xfrm>
              <a:blipFill>
                <a:blip r:embed="rId3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95A500-BFEB-B580-A3C0-76F696BDE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82354-01E1-6844-90DD-54F007C0F60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0998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1513</TotalTime>
  <Words>651</Words>
  <Application>Microsoft Office PowerPoint</Application>
  <PresentationFormat>Widescreen</PresentationFormat>
  <Paragraphs>142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Aptos</vt:lpstr>
      <vt:lpstr>Aptos Display</vt:lpstr>
      <vt:lpstr>Arial</vt:lpstr>
      <vt:lpstr>Calibri</vt:lpstr>
      <vt:lpstr>Cambria Math</vt:lpstr>
      <vt:lpstr>Office Theme</vt:lpstr>
      <vt:lpstr>Microsoft Excel Worksheet</vt:lpstr>
      <vt:lpstr>VESSEL REPLACEMENT APPRAISAL</vt:lpstr>
      <vt:lpstr>CONTENTS</vt:lpstr>
      <vt:lpstr>Mega projects</vt:lpstr>
      <vt:lpstr>2025 Medium Term Expenditure Statement </vt:lpstr>
      <vt:lpstr>2025 Medium Term Expenditure Statement </vt:lpstr>
      <vt:lpstr>Focus on future revenue (catch)</vt:lpstr>
      <vt:lpstr>Focus on future revenue (catch)</vt:lpstr>
      <vt:lpstr>Focus on future cost (surveys)</vt:lpstr>
      <vt:lpstr>Decision criteria</vt:lpstr>
      <vt:lpstr>Discounts rates</vt:lpstr>
      <vt:lpstr>Decision criteria (NPV)</vt:lpstr>
      <vt:lpstr>Questions?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Brian Chapole</dc:creator>
  <cp:lastModifiedBy>Sobahle Somhlaba</cp:lastModifiedBy>
  <cp:revision>20</cp:revision>
  <dcterms:created xsi:type="dcterms:W3CDTF">2025-06-03T08:32:16Z</dcterms:created>
  <dcterms:modified xsi:type="dcterms:W3CDTF">2025-12-02T10:25:10Z</dcterms:modified>
</cp:coreProperties>
</file>