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2" r:id="rId4"/>
    <p:sldId id="269" r:id="rId5"/>
    <p:sldId id="272" r:id="rId6"/>
    <p:sldId id="274" r:id="rId7"/>
    <p:sldId id="268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26AE14-FD7E-409C-871F-3407B8571A34}" v="245" dt="2025-12-11T07:22:34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61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ern Cochrane" userId="cc3ed83f-525d-4808-b252-91f4afdacbdb" providerId="ADAL" clId="{5E26AE14-FD7E-409C-871F-3407B8571A34}"/>
    <pc:docChg chg="undo custSel addSld delSld modSld sldOrd">
      <pc:chgData name="Kevern Cochrane" userId="cc3ed83f-525d-4808-b252-91f4afdacbdb" providerId="ADAL" clId="{5E26AE14-FD7E-409C-871F-3407B8571A34}" dt="2025-12-11T07:22:34.229" v="3539" actId="27636"/>
      <pc:docMkLst>
        <pc:docMk/>
      </pc:docMkLst>
      <pc:sldChg chg="modSp mod">
        <pc:chgData name="Kevern Cochrane" userId="cc3ed83f-525d-4808-b252-91f4afdacbdb" providerId="ADAL" clId="{5E26AE14-FD7E-409C-871F-3407B8571A34}" dt="2025-11-25T13:23:02.280" v="127" actId="255"/>
        <pc:sldMkLst>
          <pc:docMk/>
          <pc:sldMk cId="1504290321" sldId="256"/>
        </pc:sldMkLst>
        <pc:spChg chg="mod">
          <ac:chgData name="Kevern Cochrane" userId="cc3ed83f-525d-4808-b252-91f4afdacbdb" providerId="ADAL" clId="{5E26AE14-FD7E-409C-871F-3407B8571A34}" dt="2025-11-25T13:22:15.009" v="92" actId="14100"/>
          <ac:spMkLst>
            <pc:docMk/>
            <pc:sldMk cId="1504290321" sldId="256"/>
            <ac:spMk id="2" creationId="{19264A09-F1B9-4E17-ADC7-92961CA36C1B}"/>
          </ac:spMkLst>
        </pc:spChg>
        <pc:spChg chg="mod">
          <ac:chgData name="Kevern Cochrane" userId="cc3ed83f-525d-4808-b252-91f4afdacbdb" providerId="ADAL" clId="{5E26AE14-FD7E-409C-871F-3407B8571A34}" dt="2025-11-25T13:23:02.280" v="127" actId="255"/>
          <ac:spMkLst>
            <pc:docMk/>
            <pc:sldMk cId="1504290321" sldId="256"/>
            <ac:spMk id="3" creationId="{01C4A2C0-8A1B-4872-AA22-4A3E6E1F0D08}"/>
          </ac:spMkLst>
        </pc:spChg>
      </pc:sldChg>
      <pc:sldChg chg="del">
        <pc:chgData name="Kevern Cochrane" userId="cc3ed83f-525d-4808-b252-91f4afdacbdb" providerId="ADAL" clId="{5E26AE14-FD7E-409C-871F-3407B8571A34}" dt="2025-11-25T13:23:16.338" v="128" actId="2696"/>
        <pc:sldMkLst>
          <pc:docMk/>
          <pc:sldMk cId="2758236855" sldId="257"/>
        </pc:sldMkLst>
      </pc:sldChg>
      <pc:sldChg chg="del">
        <pc:chgData name="Kevern Cochrane" userId="cc3ed83f-525d-4808-b252-91f4afdacbdb" providerId="ADAL" clId="{5E26AE14-FD7E-409C-871F-3407B8571A34}" dt="2025-11-26T15:44:05.442" v="2813" actId="47"/>
        <pc:sldMkLst>
          <pc:docMk/>
          <pc:sldMk cId="2289244160" sldId="258"/>
        </pc:sldMkLst>
      </pc:sldChg>
      <pc:sldChg chg="del">
        <pc:chgData name="Kevern Cochrane" userId="cc3ed83f-525d-4808-b252-91f4afdacbdb" providerId="ADAL" clId="{5E26AE14-FD7E-409C-871F-3407B8571A34}" dt="2025-11-26T15:44:35.467" v="2814" actId="47"/>
        <pc:sldMkLst>
          <pc:docMk/>
          <pc:sldMk cId="3634300901" sldId="259"/>
        </pc:sldMkLst>
      </pc:sldChg>
      <pc:sldChg chg="del">
        <pc:chgData name="Kevern Cochrane" userId="cc3ed83f-525d-4808-b252-91f4afdacbdb" providerId="ADAL" clId="{5E26AE14-FD7E-409C-871F-3407B8571A34}" dt="2025-11-26T15:44:35.467" v="2814" actId="47"/>
        <pc:sldMkLst>
          <pc:docMk/>
          <pc:sldMk cId="1517803351" sldId="260"/>
        </pc:sldMkLst>
      </pc:sldChg>
      <pc:sldChg chg="addSp delSp modSp mod ord">
        <pc:chgData name="Kevern Cochrane" userId="cc3ed83f-525d-4808-b252-91f4afdacbdb" providerId="ADAL" clId="{5E26AE14-FD7E-409C-871F-3407B8571A34}" dt="2025-11-30T11:17:01.318" v="3004" actId="115"/>
        <pc:sldMkLst>
          <pc:docMk/>
          <pc:sldMk cId="3159031756" sldId="262"/>
        </pc:sldMkLst>
        <pc:spChg chg="mod">
          <ac:chgData name="Kevern Cochrane" userId="cc3ed83f-525d-4808-b252-91f4afdacbdb" providerId="ADAL" clId="{5E26AE14-FD7E-409C-871F-3407B8571A34}" dt="2025-11-26T12:04:10.712" v="1256" actId="20577"/>
          <ac:spMkLst>
            <pc:docMk/>
            <pc:sldMk cId="3159031756" sldId="262"/>
            <ac:spMk id="2" creationId="{A67A4CD5-B55D-449A-89EC-82CCB79CEAAC}"/>
          </ac:spMkLst>
        </pc:spChg>
        <pc:spChg chg="mod">
          <ac:chgData name="Kevern Cochrane" userId="cc3ed83f-525d-4808-b252-91f4afdacbdb" providerId="ADAL" clId="{5E26AE14-FD7E-409C-871F-3407B8571A34}" dt="2025-11-30T11:17:01.318" v="3004" actId="115"/>
          <ac:spMkLst>
            <pc:docMk/>
            <pc:sldMk cId="3159031756" sldId="262"/>
            <ac:spMk id="3" creationId="{155A4AE3-5250-47EE-AF87-DF773446B077}"/>
          </ac:spMkLst>
        </pc:spChg>
        <pc:picChg chg="add del">
          <ac:chgData name="Kevern Cochrane" userId="cc3ed83f-525d-4808-b252-91f4afdacbdb" providerId="ADAL" clId="{5E26AE14-FD7E-409C-871F-3407B8571A34}" dt="2025-11-26T12:01:37.289" v="1109" actId="22"/>
          <ac:picMkLst>
            <pc:docMk/>
            <pc:sldMk cId="3159031756" sldId="262"/>
            <ac:picMk id="5" creationId="{A82B0271-4324-4ED1-A713-8572C397F2EF}"/>
          </ac:picMkLst>
        </pc:picChg>
      </pc:sldChg>
      <pc:sldChg chg="del">
        <pc:chgData name="Kevern Cochrane" userId="cc3ed83f-525d-4808-b252-91f4afdacbdb" providerId="ADAL" clId="{5E26AE14-FD7E-409C-871F-3407B8571A34}" dt="2025-11-26T15:44:35.467" v="2814" actId="47"/>
        <pc:sldMkLst>
          <pc:docMk/>
          <pc:sldMk cId="251509469" sldId="263"/>
        </pc:sldMkLst>
      </pc:sldChg>
      <pc:sldChg chg="del">
        <pc:chgData name="Kevern Cochrane" userId="cc3ed83f-525d-4808-b252-91f4afdacbdb" providerId="ADAL" clId="{5E26AE14-FD7E-409C-871F-3407B8571A34}" dt="2025-11-26T15:44:05.442" v="2813" actId="47"/>
        <pc:sldMkLst>
          <pc:docMk/>
          <pc:sldMk cId="2887675210" sldId="264"/>
        </pc:sldMkLst>
      </pc:sldChg>
      <pc:sldChg chg="del">
        <pc:chgData name="Kevern Cochrane" userId="cc3ed83f-525d-4808-b252-91f4afdacbdb" providerId="ADAL" clId="{5E26AE14-FD7E-409C-871F-3407B8571A34}" dt="2025-11-26T15:44:38.474" v="2815" actId="47"/>
        <pc:sldMkLst>
          <pc:docMk/>
          <pc:sldMk cId="1449094202" sldId="265"/>
        </pc:sldMkLst>
      </pc:sldChg>
      <pc:sldChg chg="del">
        <pc:chgData name="Kevern Cochrane" userId="cc3ed83f-525d-4808-b252-91f4afdacbdb" providerId="ADAL" clId="{5E26AE14-FD7E-409C-871F-3407B8571A34}" dt="2025-11-26T15:44:44.127" v="2816" actId="47"/>
        <pc:sldMkLst>
          <pc:docMk/>
          <pc:sldMk cId="1566958156" sldId="266"/>
        </pc:sldMkLst>
      </pc:sldChg>
      <pc:sldChg chg="del">
        <pc:chgData name="Kevern Cochrane" userId="cc3ed83f-525d-4808-b252-91f4afdacbdb" providerId="ADAL" clId="{5E26AE14-FD7E-409C-871F-3407B8571A34}" dt="2025-11-26T15:44:47.626" v="2817" actId="47"/>
        <pc:sldMkLst>
          <pc:docMk/>
          <pc:sldMk cId="973782989" sldId="267"/>
        </pc:sldMkLst>
      </pc:sldChg>
      <pc:sldChg chg="addSp delSp modSp new mod chgLayout">
        <pc:chgData name="Kevern Cochrane" userId="cc3ed83f-525d-4808-b252-91f4afdacbdb" providerId="ADAL" clId="{5E26AE14-FD7E-409C-871F-3407B8571A34}" dt="2025-11-30T11:19:13.345" v="3056" actId="20577"/>
        <pc:sldMkLst>
          <pc:docMk/>
          <pc:sldMk cId="2407751745" sldId="269"/>
        </pc:sldMkLst>
        <pc:spChg chg="del">
          <ac:chgData name="Kevern Cochrane" userId="cc3ed83f-525d-4808-b252-91f4afdacbdb" providerId="ADAL" clId="{5E26AE14-FD7E-409C-871F-3407B8571A34}" dt="2025-11-25T13:28:46.147" v="133" actId="700"/>
          <ac:spMkLst>
            <pc:docMk/>
            <pc:sldMk cId="2407751745" sldId="269"/>
            <ac:spMk id="2" creationId="{F5800B67-AB45-406F-B667-B2794BD20E6F}"/>
          </ac:spMkLst>
        </pc:spChg>
        <pc:spChg chg="del">
          <ac:chgData name="Kevern Cochrane" userId="cc3ed83f-525d-4808-b252-91f4afdacbdb" providerId="ADAL" clId="{5E26AE14-FD7E-409C-871F-3407B8571A34}" dt="2025-11-25T13:28:46.147" v="133" actId="700"/>
          <ac:spMkLst>
            <pc:docMk/>
            <pc:sldMk cId="2407751745" sldId="269"/>
            <ac:spMk id="3" creationId="{FE99C929-92A3-4873-9677-309CC9A1E50E}"/>
          </ac:spMkLst>
        </pc:spChg>
        <pc:spChg chg="add mod ord">
          <ac:chgData name="Kevern Cochrane" userId="cc3ed83f-525d-4808-b252-91f4afdacbdb" providerId="ADAL" clId="{5E26AE14-FD7E-409C-871F-3407B8571A34}" dt="2025-11-30T11:17:44.633" v="3020" actId="20577"/>
          <ac:spMkLst>
            <pc:docMk/>
            <pc:sldMk cId="2407751745" sldId="269"/>
            <ac:spMk id="4" creationId="{1AE1EB99-8B2E-417B-8640-C784533E8367}"/>
          </ac:spMkLst>
        </pc:spChg>
        <pc:spChg chg="add del mod ord">
          <ac:chgData name="Kevern Cochrane" userId="cc3ed83f-525d-4808-b252-91f4afdacbdb" providerId="ADAL" clId="{5E26AE14-FD7E-409C-871F-3407B8571A34}" dt="2025-11-25T13:29:11.733" v="143" actId="3680"/>
          <ac:spMkLst>
            <pc:docMk/>
            <pc:sldMk cId="2407751745" sldId="269"/>
            <ac:spMk id="5" creationId="{5689F67D-EE5B-4FAA-B408-0E1169C742C2}"/>
          </ac:spMkLst>
        </pc:spChg>
        <pc:graphicFrameChg chg="add mod ord modGraphic">
          <ac:chgData name="Kevern Cochrane" userId="cc3ed83f-525d-4808-b252-91f4afdacbdb" providerId="ADAL" clId="{5E26AE14-FD7E-409C-871F-3407B8571A34}" dt="2025-11-30T11:19:13.345" v="3056" actId="20577"/>
          <ac:graphicFrameMkLst>
            <pc:docMk/>
            <pc:sldMk cId="2407751745" sldId="269"/>
            <ac:graphicFrameMk id="6" creationId="{5D184B6B-F9D5-4D87-A4F5-273D791D41E5}"/>
          </ac:graphicFrameMkLst>
        </pc:graphicFrameChg>
      </pc:sldChg>
      <pc:sldChg chg="addSp delSp modSp new mod ord setBg chgLayout">
        <pc:chgData name="Kevern Cochrane" userId="cc3ed83f-525d-4808-b252-91f4afdacbdb" providerId="ADAL" clId="{5E26AE14-FD7E-409C-871F-3407B8571A34}" dt="2025-12-11T07:22:34.229" v="3539" actId="27636"/>
        <pc:sldMkLst>
          <pc:docMk/>
          <pc:sldMk cId="629471282" sldId="270"/>
        </pc:sldMkLst>
        <pc:spChg chg="del">
          <ac:chgData name="Kevern Cochrane" userId="cc3ed83f-525d-4808-b252-91f4afdacbdb" providerId="ADAL" clId="{5E26AE14-FD7E-409C-871F-3407B8571A34}" dt="2025-11-25T14:05:56.560" v="293" actId="700"/>
          <ac:spMkLst>
            <pc:docMk/>
            <pc:sldMk cId="629471282" sldId="270"/>
            <ac:spMk id="2" creationId="{4831587C-7AD6-443C-ADF4-4BC640132692}"/>
          </ac:spMkLst>
        </pc:spChg>
        <pc:spChg chg="del">
          <ac:chgData name="Kevern Cochrane" userId="cc3ed83f-525d-4808-b252-91f4afdacbdb" providerId="ADAL" clId="{5E26AE14-FD7E-409C-871F-3407B8571A34}" dt="2025-11-25T14:05:56.560" v="293" actId="700"/>
          <ac:spMkLst>
            <pc:docMk/>
            <pc:sldMk cId="629471282" sldId="270"/>
            <ac:spMk id="3" creationId="{18B3A1FA-38CB-4282-9829-EE787688B187}"/>
          </ac:spMkLst>
        </pc:spChg>
        <pc:spChg chg="add mod ord">
          <ac:chgData name="Kevern Cochrane" userId="cc3ed83f-525d-4808-b252-91f4afdacbdb" providerId="ADAL" clId="{5E26AE14-FD7E-409C-871F-3407B8571A34}" dt="2025-11-25T14:06:01.713" v="303" actId="20577"/>
          <ac:spMkLst>
            <pc:docMk/>
            <pc:sldMk cId="629471282" sldId="270"/>
            <ac:spMk id="4" creationId="{0D3A3648-4EBF-4089-87E0-12DDDFB92A9D}"/>
          </ac:spMkLst>
        </pc:spChg>
        <pc:spChg chg="add mod ord">
          <ac:chgData name="Kevern Cochrane" userId="cc3ed83f-525d-4808-b252-91f4afdacbdb" providerId="ADAL" clId="{5E26AE14-FD7E-409C-871F-3407B8571A34}" dt="2025-12-11T07:22:34.229" v="3539" actId="27636"/>
          <ac:spMkLst>
            <pc:docMk/>
            <pc:sldMk cId="629471282" sldId="270"/>
            <ac:spMk id="5" creationId="{85AEF99D-03AE-48F4-A919-A07C8496C9C3}"/>
          </ac:spMkLst>
        </pc:spChg>
        <pc:graphicFrameChg chg="add del mod">
          <ac:chgData name="Kevern Cochrane" userId="cc3ed83f-525d-4808-b252-91f4afdacbdb" providerId="ADAL" clId="{5E26AE14-FD7E-409C-871F-3407B8571A34}" dt="2025-11-26T12:34:09.652" v="1497"/>
          <ac:graphicFrameMkLst>
            <pc:docMk/>
            <pc:sldMk cId="629471282" sldId="270"/>
            <ac:graphicFrameMk id="2" creationId="{23F4EBC8-BBB5-4EC9-845A-1541128BE124}"/>
          </ac:graphicFrameMkLst>
        </pc:graphicFrameChg>
      </pc:sldChg>
      <pc:sldChg chg="addSp delSp modSp new mod modClrScheme chgLayout">
        <pc:chgData name="Kevern Cochrane" userId="cc3ed83f-525d-4808-b252-91f4afdacbdb" providerId="ADAL" clId="{5E26AE14-FD7E-409C-871F-3407B8571A34}" dt="2025-12-11T07:18:25.980" v="3434" actId="1076"/>
        <pc:sldMkLst>
          <pc:docMk/>
          <pc:sldMk cId="425066182" sldId="271"/>
        </pc:sldMkLst>
        <pc:spChg chg="del mod ord">
          <ac:chgData name="Kevern Cochrane" userId="cc3ed83f-525d-4808-b252-91f4afdacbdb" providerId="ADAL" clId="{5E26AE14-FD7E-409C-871F-3407B8571A34}" dt="2025-11-26T09:09:57.395" v="389" actId="700"/>
          <ac:spMkLst>
            <pc:docMk/>
            <pc:sldMk cId="425066182" sldId="271"/>
            <ac:spMk id="2" creationId="{9285AA98-59A0-4D6A-AA02-11A527F081AF}"/>
          </ac:spMkLst>
        </pc:spChg>
        <pc:spChg chg="del">
          <ac:chgData name="Kevern Cochrane" userId="cc3ed83f-525d-4808-b252-91f4afdacbdb" providerId="ADAL" clId="{5E26AE14-FD7E-409C-871F-3407B8571A34}" dt="2025-11-26T09:09:57.395" v="389" actId="700"/>
          <ac:spMkLst>
            <pc:docMk/>
            <pc:sldMk cId="425066182" sldId="271"/>
            <ac:spMk id="3" creationId="{76DA6DCD-9035-4386-8AE6-50611F0A7EB3}"/>
          </ac:spMkLst>
        </pc:spChg>
        <pc:spChg chg="add mod ord">
          <ac:chgData name="Kevern Cochrane" userId="cc3ed83f-525d-4808-b252-91f4afdacbdb" providerId="ADAL" clId="{5E26AE14-FD7E-409C-871F-3407B8571A34}" dt="2025-11-26T09:54:41.452" v="741" actId="1076"/>
          <ac:spMkLst>
            <pc:docMk/>
            <pc:sldMk cId="425066182" sldId="271"/>
            <ac:spMk id="4" creationId="{02D46FAB-1030-47A9-ADC5-C3B13901EC97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5" creationId="{C9D0D4AE-914F-404C-9C68-C96D8D87BC2C}"/>
          </ac:spMkLst>
        </pc:spChg>
        <pc:spChg chg="add del mod">
          <ac:chgData name="Kevern Cochrane" userId="cc3ed83f-525d-4808-b252-91f4afdacbdb" providerId="ADAL" clId="{5E26AE14-FD7E-409C-871F-3407B8571A34}" dt="2025-11-26T09:13:57.601" v="507" actId="478"/>
          <ac:spMkLst>
            <pc:docMk/>
            <pc:sldMk cId="425066182" sldId="271"/>
            <ac:spMk id="6" creationId="{2E8C6D4C-4837-4D3D-AF24-BD8C3A2BE059}"/>
          </ac:spMkLst>
        </pc:spChg>
        <pc:spChg chg="add del mod">
          <ac:chgData name="Kevern Cochrane" userId="cc3ed83f-525d-4808-b252-91f4afdacbdb" providerId="ADAL" clId="{5E26AE14-FD7E-409C-871F-3407B8571A34}" dt="2025-11-26T09:13:50.944" v="505" actId="478"/>
          <ac:spMkLst>
            <pc:docMk/>
            <pc:sldMk cId="425066182" sldId="271"/>
            <ac:spMk id="7" creationId="{A42A14CF-59E1-424A-AE83-A3699B3C2EB8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8" creationId="{11C4808C-724A-4E19-85C7-A4CF7A51CEE1}"/>
          </ac:spMkLst>
        </pc:spChg>
        <pc:spChg chg="add mod">
          <ac:chgData name="Kevern Cochrane" userId="cc3ed83f-525d-4808-b252-91f4afdacbdb" providerId="ADAL" clId="{5E26AE14-FD7E-409C-871F-3407B8571A34}" dt="2025-11-30T11:16:00.754" v="3001" actId="207"/>
          <ac:spMkLst>
            <pc:docMk/>
            <pc:sldMk cId="425066182" sldId="271"/>
            <ac:spMk id="9" creationId="{80DAD478-201F-4368-9B7F-1986EFCFB5F2}"/>
          </ac:spMkLst>
        </pc:spChg>
        <pc:spChg chg="add del mod">
          <ac:chgData name="Kevern Cochrane" userId="cc3ed83f-525d-4808-b252-91f4afdacbdb" providerId="ADAL" clId="{5E26AE14-FD7E-409C-871F-3407B8571A34}" dt="2025-11-26T09:13:54.547" v="506" actId="478"/>
          <ac:spMkLst>
            <pc:docMk/>
            <pc:sldMk cId="425066182" sldId="271"/>
            <ac:spMk id="10" creationId="{90C95FEA-C765-4465-8124-E708C795EBBC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1" creationId="{7862F555-B3E2-48D2-A329-6E43910CB064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2" creationId="{7C67A334-E913-4AD0-91FE-F97337244653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3" creationId="{F405EE57-C140-4448-B05D-52CD602844CA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4" creationId="{080199C7-64B6-432F-AC11-81B4F457B2DD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7" creationId="{FAE5937B-1075-4AF1-9EF2-02ED76223E94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8" creationId="{EE868980-03F8-408F-9005-C494FF68C8AF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19" creationId="{CA6C57F6-9F5F-40D5-ADDA-1E6EA86AFA83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20" creationId="{9D2A8977-0787-4E81-A7BA-DA2F27CE721B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21" creationId="{EA796AAF-C72B-45D7-B5A5-396B101A7D9C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22" creationId="{57EB6D22-161F-4168-AA83-9D44477A3439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23" creationId="{293F9DF4-D25B-47CA-A5D1-F4529EA58C2D}"/>
          </ac:spMkLst>
        </pc:spChg>
        <pc:spChg chg="add del mod">
          <ac:chgData name="Kevern Cochrane" userId="cc3ed83f-525d-4808-b252-91f4afdacbdb" providerId="ADAL" clId="{5E26AE14-FD7E-409C-871F-3407B8571A34}" dt="2025-11-26T09:22:30.678" v="637" actId="478"/>
          <ac:spMkLst>
            <pc:docMk/>
            <pc:sldMk cId="425066182" sldId="271"/>
            <ac:spMk id="24" creationId="{398E96B5-4ECD-46EA-845B-FF97D1B8DC7F}"/>
          </ac:spMkLst>
        </pc:spChg>
        <pc:spChg chg="add del">
          <ac:chgData name="Kevern Cochrane" userId="cc3ed83f-525d-4808-b252-91f4afdacbdb" providerId="ADAL" clId="{5E26AE14-FD7E-409C-871F-3407B8571A34}" dt="2025-11-26T09:24:18.375" v="643" actId="478"/>
          <ac:spMkLst>
            <pc:docMk/>
            <pc:sldMk cId="425066182" sldId="271"/>
            <ac:spMk id="31" creationId="{CB441911-AE3C-4C15-B06F-3A16006765AA}"/>
          </ac:spMkLst>
        </pc:spChg>
        <pc:spChg chg="add del">
          <ac:chgData name="Kevern Cochrane" userId="cc3ed83f-525d-4808-b252-91f4afdacbdb" providerId="ADAL" clId="{5E26AE14-FD7E-409C-871F-3407B8571A34}" dt="2025-11-26T09:24:51.143" v="645" actId="11529"/>
          <ac:spMkLst>
            <pc:docMk/>
            <pc:sldMk cId="425066182" sldId="271"/>
            <ac:spMk id="32" creationId="{058568C7-2B16-42DB-9F56-F87983CE3C20}"/>
          </ac:spMkLst>
        </pc:spChg>
        <pc:spChg chg="add mod">
          <ac:chgData name="Kevern Cochrane" userId="cc3ed83f-525d-4808-b252-91f4afdacbdb" providerId="ADAL" clId="{5E26AE14-FD7E-409C-871F-3407B8571A34}" dt="2025-11-26T09:54:08.656" v="737" actId="164"/>
          <ac:spMkLst>
            <pc:docMk/>
            <pc:sldMk cId="425066182" sldId="271"/>
            <ac:spMk id="33" creationId="{FFF51C26-5297-4DE7-99F6-09AAEF5EF42D}"/>
          </ac:spMkLst>
        </pc:spChg>
        <pc:spChg chg="add mod">
          <ac:chgData name="Kevern Cochrane" userId="cc3ed83f-525d-4808-b252-91f4afdacbdb" providerId="ADAL" clId="{5E26AE14-FD7E-409C-871F-3407B8571A34}" dt="2025-12-11T07:18:25.980" v="3434" actId="1076"/>
          <ac:spMkLst>
            <pc:docMk/>
            <pc:sldMk cId="425066182" sldId="271"/>
            <ac:spMk id="34" creationId="{C5B14967-7EDD-4A9D-9A06-51F095AA76A0}"/>
          </ac:spMkLst>
        </pc:spChg>
        <pc:grpChg chg="add mod">
          <ac:chgData name="Kevern Cochrane" userId="cc3ed83f-525d-4808-b252-91f4afdacbdb" providerId="ADAL" clId="{5E26AE14-FD7E-409C-871F-3407B8571A34}" dt="2025-12-11T07:18:22.561" v="3433" actId="1076"/>
          <ac:grpSpMkLst>
            <pc:docMk/>
            <pc:sldMk cId="425066182" sldId="271"/>
            <ac:grpSpMk id="35" creationId="{067357F8-1DBC-4733-AD07-9926C232F7F8}"/>
          </ac:grpSpMkLst>
        </pc:grpChg>
        <pc:cxnChg chg="add del">
          <ac:chgData name="Kevern Cochrane" userId="cc3ed83f-525d-4808-b252-91f4afdacbdb" providerId="ADAL" clId="{5E26AE14-FD7E-409C-871F-3407B8571A34}" dt="2025-11-26T09:16:34.447" v="578" actId="11529"/>
          <ac:cxnSpMkLst>
            <pc:docMk/>
            <pc:sldMk cId="425066182" sldId="271"/>
            <ac:cxnSpMk id="16" creationId="{795E879E-621F-463D-872F-286108455B27}"/>
          </ac:cxnSpMkLst>
        </pc:cxnChg>
        <pc:cxnChg chg="add del">
          <ac:chgData name="Kevern Cochrane" userId="cc3ed83f-525d-4808-b252-91f4afdacbdb" providerId="ADAL" clId="{5E26AE14-FD7E-409C-871F-3407B8571A34}" dt="2025-11-26T09:52:40.852" v="701" actId="478"/>
          <ac:cxnSpMkLst>
            <pc:docMk/>
            <pc:sldMk cId="425066182" sldId="271"/>
            <ac:cxnSpMk id="26" creationId="{5B707740-9762-48D0-AC50-B5A5C619CDCD}"/>
          </ac:cxnSpMkLst>
        </pc:cxnChg>
        <pc:cxnChg chg="add del mod">
          <ac:chgData name="Kevern Cochrane" userId="cc3ed83f-525d-4808-b252-91f4afdacbdb" providerId="ADAL" clId="{5E26AE14-FD7E-409C-871F-3407B8571A34}" dt="2025-11-26T09:54:15.634" v="739" actId="478"/>
          <ac:cxnSpMkLst>
            <pc:docMk/>
            <pc:sldMk cId="425066182" sldId="271"/>
            <ac:cxnSpMk id="28" creationId="{EBB3107F-0C19-465B-9775-FEB9DDFF8E44}"/>
          </ac:cxnSpMkLst>
        </pc:cxnChg>
        <pc:cxnChg chg="add del">
          <ac:chgData name="Kevern Cochrane" userId="cc3ed83f-525d-4808-b252-91f4afdacbdb" providerId="ADAL" clId="{5E26AE14-FD7E-409C-871F-3407B8571A34}" dt="2025-11-26T09:23:43.778" v="641" actId="11529"/>
          <ac:cxnSpMkLst>
            <pc:docMk/>
            <pc:sldMk cId="425066182" sldId="271"/>
            <ac:cxnSpMk id="30" creationId="{5D114BDB-841F-424F-A0DA-7FC9752FAA0C}"/>
          </ac:cxnSpMkLst>
        </pc:cxnChg>
      </pc:sldChg>
      <pc:sldChg chg="addSp delSp modSp add mod">
        <pc:chgData name="Kevern Cochrane" userId="cc3ed83f-525d-4808-b252-91f4afdacbdb" providerId="ADAL" clId="{5E26AE14-FD7E-409C-871F-3407B8571A34}" dt="2025-12-11T07:20:59.534" v="3532" actId="20577"/>
        <pc:sldMkLst>
          <pc:docMk/>
          <pc:sldMk cId="3864612378" sldId="272"/>
        </pc:sldMkLst>
        <pc:spChg chg="add del">
          <ac:chgData name="Kevern Cochrane" userId="cc3ed83f-525d-4808-b252-91f4afdacbdb" providerId="ADAL" clId="{5E26AE14-FD7E-409C-871F-3407B8571A34}" dt="2025-11-30T11:21:06.602" v="3093" actId="11529"/>
          <ac:spMkLst>
            <pc:docMk/>
            <pc:sldMk cId="3864612378" sldId="272"/>
            <ac:spMk id="2" creationId="{55178B29-2ECF-43A1-8480-D993DC00F116}"/>
          </ac:spMkLst>
        </pc:spChg>
        <pc:spChg chg="mod">
          <ac:chgData name="Kevern Cochrane" userId="cc3ed83f-525d-4808-b252-91f4afdacbdb" providerId="ADAL" clId="{5E26AE14-FD7E-409C-871F-3407B8571A34}" dt="2025-11-30T11:39:24.545" v="3247" actId="20577"/>
          <ac:spMkLst>
            <pc:docMk/>
            <pc:sldMk cId="3864612378" sldId="272"/>
            <ac:spMk id="4" creationId="{1AE1EB99-8B2E-417B-8640-C784533E8367}"/>
          </ac:spMkLst>
        </pc:spChg>
        <pc:graphicFrameChg chg="mod modGraphic">
          <ac:chgData name="Kevern Cochrane" userId="cc3ed83f-525d-4808-b252-91f4afdacbdb" providerId="ADAL" clId="{5E26AE14-FD7E-409C-871F-3407B8571A34}" dt="2025-12-11T07:20:59.534" v="3532" actId="20577"/>
          <ac:graphicFrameMkLst>
            <pc:docMk/>
            <pc:sldMk cId="3864612378" sldId="272"/>
            <ac:graphicFrameMk id="6" creationId="{5D184B6B-F9D5-4D87-A4F5-273D791D41E5}"/>
          </ac:graphicFrameMkLst>
        </pc:graphicFrameChg>
      </pc:sldChg>
      <pc:sldChg chg="addSp delSp new del mod modClrScheme chgLayout">
        <pc:chgData name="Kevern Cochrane" userId="cc3ed83f-525d-4808-b252-91f4afdacbdb" providerId="ADAL" clId="{5E26AE14-FD7E-409C-871F-3407B8571A34}" dt="2025-11-26T14:17:01.170" v="1593" actId="47"/>
        <pc:sldMkLst>
          <pc:docMk/>
          <pc:sldMk cId="1329390687" sldId="273"/>
        </pc:sldMkLst>
        <pc:spChg chg="del">
          <ac:chgData name="Kevern Cochrane" userId="cc3ed83f-525d-4808-b252-91f4afdacbdb" providerId="ADAL" clId="{5E26AE14-FD7E-409C-871F-3407B8571A34}" dt="2025-11-26T12:21:45.362" v="1492" actId="700"/>
          <ac:spMkLst>
            <pc:docMk/>
            <pc:sldMk cId="1329390687" sldId="273"/>
            <ac:spMk id="2" creationId="{5067C473-F7BA-43F4-AB04-1EF37CE07A6D}"/>
          </ac:spMkLst>
        </pc:spChg>
        <pc:spChg chg="del">
          <ac:chgData name="Kevern Cochrane" userId="cc3ed83f-525d-4808-b252-91f4afdacbdb" providerId="ADAL" clId="{5E26AE14-FD7E-409C-871F-3407B8571A34}" dt="2025-11-26T12:21:45.362" v="1492" actId="700"/>
          <ac:spMkLst>
            <pc:docMk/>
            <pc:sldMk cId="1329390687" sldId="273"/>
            <ac:spMk id="3" creationId="{7D788359-52B4-45D1-99B1-6C716AE8A62C}"/>
          </ac:spMkLst>
        </pc:spChg>
        <pc:picChg chg="add">
          <ac:chgData name="Kevern Cochrane" userId="cc3ed83f-525d-4808-b252-91f4afdacbdb" providerId="ADAL" clId="{5E26AE14-FD7E-409C-871F-3407B8571A34}" dt="2025-11-26T12:21:46.747" v="1493" actId="22"/>
          <ac:picMkLst>
            <pc:docMk/>
            <pc:sldMk cId="1329390687" sldId="273"/>
            <ac:picMk id="5" creationId="{79AF6448-E8C6-451A-9978-792ACA8B04C8}"/>
          </ac:picMkLst>
        </pc:picChg>
      </pc:sldChg>
      <pc:sldChg chg="addSp delSp modSp add del mod">
        <pc:chgData name="Kevern Cochrane" userId="cc3ed83f-525d-4808-b252-91f4afdacbdb" providerId="ADAL" clId="{5E26AE14-FD7E-409C-871F-3407B8571A34}" dt="2025-11-26T15:55:59.898" v="2911" actId="47"/>
        <pc:sldMkLst>
          <pc:docMk/>
          <pc:sldMk cId="1395493701" sldId="273"/>
        </pc:sldMkLst>
        <pc:graphicFrameChg chg="mod modGraphic">
          <ac:chgData name="Kevern Cochrane" userId="cc3ed83f-525d-4808-b252-91f4afdacbdb" providerId="ADAL" clId="{5E26AE14-FD7E-409C-871F-3407B8571A34}" dt="2025-11-26T15:52:16.219" v="2820" actId="21"/>
          <ac:graphicFrameMkLst>
            <pc:docMk/>
            <pc:sldMk cId="1395493701" sldId="273"/>
            <ac:graphicFrameMk id="6" creationId="{5D184B6B-F9D5-4D87-A4F5-273D791D41E5}"/>
          </ac:graphicFrameMkLst>
        </pc:graphicFrameChg>
        <pc:picChg chg="add del">
          <ac:chgData name="Kevern Cochrane" userId="cc3ed83f-525d-4808-b252-91f4afdacbdb" providerId="ADAL" clId="{5E26AE14-FD7E-409C-871F-3407B8571A34}" dt="2025-11-26T14:21:08.143" v="1596"/>
          <ac:picMkLst>
            <pc:docMk/>
            <pc:sldMk cId="1395493701" sldId="273"/>
            <ac:picMk id="2" creationId="{2B33E0BA-873B-40B0-A270-511D0905C89C}"/>
          </ac:picMkLst>
        </pc:picChg>
        <pc:picChg chg="add del">
          <ac:chgData name="Kevern Cochrane" userId="cc3ed83f-525d-4808-b252-91f4afdacbdb" providerId="ADAL" clId="{5E26AE14-FD7E-409C-871F-3407B8571A34}" dt="2025-11-26T14:21:23.696" v="1599"/>
          <ac:picMkLst>
            <pc:docMk/>
            <pc:sldMk cId="1395493701" sldId="273"/>
            <ac:picMk id="3" creationId="{1501B507-5661-4292-BF07-883E13A6E1D8}"/>
          </ac:picMkLst>
        </pc:picChg>
      </pc:sldChg>
      <pc:sldChg chg="add del">
        <pc:chgData name="Kevern Cochrane" userId="cc3ed83f-525d-4808-b252-91f4afdacbdb" providerId="ADAL" clId="{5E26AE14-FD7E-409C-871F-3407B8571A34}" dt="2025-11-26T14:34:13.336" v="1952" actId="47"/>
        <pc:sldMkLst>
          <pc:docMk/>
          <pc:sldMk cId="474947397" sldId="274"/>
        </pc:sldMkLst>
      </pc:sldChg>
      <pc:sldChg chg="modSp new mod modAnim">
        <pc:chgData name="Kevern Cochrane" userId="cc3ed83f-525d-4808-b252-91f4afdacbdb" providerId="ADAL" clId="{5E26AE14-FD7E-409C-871F-3407B8571A34}" dt="2025-12-02T14:37:56.684" v="3423" actId="20577"/>
        <pc:sldMkLst>
          <pc:docMk/>
          <pc:sldMk cId="3876358736" sldId="274"/>
        </pc:sldMkLst>
        <pc:spChg chg="mod">
          <ac:chgData name="Kevern Cochrane" userId="cc3ed83f-525d-4808-b252-91f4afdacbdb" providerId="ADAL" clId="{5E26AE14-FD7E-409C-871F-3407B8571A34}" dt="2025-12-02T14:23:08.248" v="3380" actId="1076"/>
          <ac:spMkLst>
            <pc:docMk/>
            <pc:sldMk cId="3876358736" sldId="274"/>
            <ac:spMk id="2" creationId="{B8AC2807-AAC8-42C9-B9BB-5D318D29E4A4}"/>
          </ac:spMkLst>
        </pc:spChg>
        <pc:spChg chg="mod">
          <ac:chgData name="Kevern Cochrane" userId="cc3ed83f-525d-4808-b252-91f4afdacbdb" providerId="ADAL" clId="{5E26AE14-FD7E-409C-871F-3407B8571A34}" dt="2025-12-02T14:37:56.684" v="3423" actId="20577"/>
          <ac:spMkLst>
            <pc:docMk/>
            <pc:sldMk cId="3876358736" sldId="274"/>
            <ac:spMk id="3" creationId="{3428845F-D54B-43DF-88CA-7C6DB5DD92D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2D1D5-99A6-4E0E-8B94-35157BAB8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82F7A-66E5-47EA-96D9-E3BC9459C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6B4B2-45A4-49AF-95E9-640BE433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6D09F-6B9D-4966-91D4-210B7C30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38CB0-5F00-49E4-9EFE-30AA9BF5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1180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D112-2C12-41A5-ADE5-A6A5D65DC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8E1358-E1DC-4837-808C-ED3BF811D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1265-E3FB-4890-8887-BB196AC34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C40E5-D0E4-48DE-938F-894D7E66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ABDDB-8099-4234-B00C-62AA584C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9722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91EB3B-5AC4-4BB3-8FD5-1BFDB55C7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EEEB9-9BFC-400B-B9C8-86E572197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B3AE3-7847-4873-9458-9D38CE51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03EA7-A3A3-4DD6-8507-5A09A3F5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A20CC-E0A1-4649-BAB0-824DB2696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646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5CDED-DD22-4578-AFCD-63E13FDF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889AF-A99B-48C5-9019-119C8CD4D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34880-4CF3-497F-BFD7-476F022E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73D7D-C40D-49FB-AF85-5DD8C1F65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034B5-6500-4510-8CA2-C8C9E7CCE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030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73C3-8B84-43A6-BE21-62061648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8CD86-DFBE-4AB0-9B72-CBCC62073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561FC-3338-4105-B418-E7A55FEBB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9D610-C481-4392-A58E-0C640ED5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20592-7BFC-43FD-9F9D-8EFE7912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7992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BB826-7937-485B-9BC6-6193877B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1BC3B-88C3-4CAD-8B2D-26612FFDD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F2AD5-71FA-4043-B289-F80FC14B7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2C029-8D32-4C70-9F03-AD834EA5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6CAC6-9E94-481B-BC4E-402C18C88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8B58AF-2C43-4B7D-8CCD-D10013546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9830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1A24-9527-4658-AB41-470A15B75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CCF0A-952D-45D5-A9D6-F2C8308AE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24A9EF-7F41-404D-8585-E70C4A1DF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115E5-CE6D-4933-8D0B-980AB9EB60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42A282-3E70-4D31-8909-3AB1596F0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71DC72-150E-4402-876E-F0D4C30EC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B7FC07-75C9-468B-AE89-8F8F1D016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96D2D-A8EA-4380-8B30-1692C9FCC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939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FA9CD-4841-4CD0-9869-C01C2CB9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9406FA-1879-48EE-B28D-D2713CC0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AEB3B-391E-43BD-A0E5-B2AAE64BC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17090D-9BB8-46E9-B809-3DA38E63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237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E76B80-CB1F-4EAF-9AE7-973049C6E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68AD47-ADC3-40F8-A068-D4AAD127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73DBB-E8F5-4E63-BC39-35B1CD346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974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E9024-E45F-440F-985E-A7EE9022B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F9BF4-3053-4A74-ADEF-93AF000AE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E0B4A-D5DF-4502-9B98-5F05A2848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01D47-F2E1-47A8-88DE-9674401EA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875DC-1F57-4057-969A-93467A6D4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BAF7D-131A-4140-B87C-A90F55FEA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346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50788-C02B-431D-9FF6-43B38135A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1F7D16-B104-47B2-81BA-0BDEB5C2E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862FD-1158-4090-92E3-4E235CAC8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85071-94B0-4AD5-B246-8693F501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5E0F6-C092-4427-B6A5-A29BB95C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8C87A-3F54-49B4-8BC3-B7E545E6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213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B6775-F3BA-4235-9154-ABC717C11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549CC-9F27-467D-A135-046F2A9BF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3D442-0225-471C-850D-C2E3058EC5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88874-9370-4577-9830-F2768F8C7A75}" type="datetimeFigureOut">
              <a:rPr lang="en-ZA" smtClean="0"/>
              <a:t>2025/12/11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34257-083F-4291-803E-1D279EF4A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30E43-0516-4644-B613-4AAF55DF0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9E5E-8071-4F87-9F65-61464B606A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17153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fj.org/who/rules-and-policy/global-charter-of-ethics-for-journalis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4060/cc4576en" TargetMode="External"/><Relationship Id="rId2" Type="http://schemas.openxmlformats.org/officeDocument/2006/relationships/hyperlink" Target="https://doi.org/10.1126/science.aao564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93/icesjms/fsab231" TargetMode="External"/><Relationship Id="rId4" Type="http://schemas.openxmlformats.org/officeDocument/2006/relationships/hyperlink" Target="https://doi.org/10.1038/s41586-021-03371-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64A09-F1B9-4E17-ADC7-92961CA36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9704"/>
            <a:ext cx="9144000" cy="1945563"/>
          </a:xfrm>
        </p:spPr>
        <p:txBody>
          <a:bodyPr>
            <a:normAutofit/>
          </a:bodyPr>
          <a:lstStyle/>
          <a:p>
            <a:r>
              <a:rPr lang="en-Z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Improving Scientific Communication and Media Reporting on Marine Resource Management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C4A2C0-8A1B-4872-AA22-4A3E6E1F0D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1000" y="2518305"/>
            <a:ext cx="9144000" cy="2824162"/>
          </a:xfrm>
        </p:spPr>
        <p:txBody>
          <a:bodyPr>
            <a:normAutofit/>
          </a:bodyPr>
          <a:lstStyle/>
          <a:p>
            <a:endParaRPr lang="en-US" sz="3000" dirty="0"/>
          </a:p>
          <a:p>
            <a:r>
              <a:rPr lang="en-US" sz="3000" dirty="0"/>
              <a:t>Kevern Cochrane</a:t>
            </a:r>
          </a:p>
          <a:p>
            <a:endParaRPr lang="en-US" dirty="0"/>
          </a:p>
          <a:p>
            <a:r>
              <a:rPr lang="en-US" sz="2800" dirty="0"/>
              <a:t>Dept. of </a:t>
            </a:r>
            <a:r>
              <a:rPr lang="en-US" sz="2800" dirty="0" err="1"/>
              <a:t>Ichthylogy</a:t>
            </a:r>
            <a:r>
              <a:rPr lang="en-US" sz="2800" dirty="0"/>
              <a:t> and Fisheries Science, Rhodes University, South Africa.</a:t>
            </a:r>
          </a:p>
        </p:txBody>
      </p:sp>
    </p:spTree>
    <p:extLst>
      <p:ext uri="{BB962C8B-B14F-4D97-AF65-F5344CB8AC3E}">
        <p14:creationId xmlns:p14="http://schemas.microsoft.com/office/powerpoint/2010/main" val="1504290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D46FAB-1030-47A9-ADC5-C3B13901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267" y="177773"/>
            <a:ext cx="10515600" cy="909493"/>
          </a:xfrm>
        </p:spPr>
        <p:txBody>
          <a:bodyPr/>
          <a:lstStyle/>
          <a:p>
            <a:pPr algn="ctr"/>
            <a:r>
              <a:rPr lang="en-US" dirty="0"/>
              <a:t>Influences on the Policy Process</a:t>
            </a:r>
            <a:endParaRPr lang="en-ZA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67357F8-1DBC-4733-AD07-9926C232F7F8}"/>
              </a:ext>
            </a:extLst>
          </p:cNvPr>
          <p:cNvGrpSpPr/>
          <p:nvPr/>
        </p:nvGrpSpPr>
        <p:grpSpPr>
          <a:xfrm>
            <a:off x="1344511" y="1329964"/>
            <a:ext cx="9303428" cy="5232400"/>
            <a:chOff x="664746" y="1351492"/>
            <a:chExt cx="9443617" cy="550650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9D0D4AE-914F-404C-9C68-C96D8D87BC2C}"/>
                </a:ext>
              </a:extLst>
            </p:cNvPr>
            <p:cNvSpPr/>
            <p:nvPr/>
          </p:nvSpPr>
          <p:spPr>
            <a:xfrm>
              <a:off x="8039486" y="2753206"/>
              <a:ext cx="2068877" cy="246918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Policies and Management Choices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1C4808C-724A-4E19-85C7-A4CF7A51CEE1}"/>
                </a:ext>
              </a:extLst>
            </p:cNvPr>
            <p:cNvSpPr/>
            <p:nvPr/>
          </p:nvSpPr>
          <p:spPr>
            <a:xfrm>
              <a:off x="1470597" y="4567237"/>
              <a:ext cx="1481668" cy="152717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Media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0DAD478-201F-4368-9B7F-1986EFCFB5F2}"/>
                </a:ext>
              </a:extLst>
            </p:cNvPr>
            <p:cNvSpPr/>
            <p:nvPr/>
          </p:nvSpPr>
          <p:spPr>
            <a:xfrm>
              <a:off x="5595697" y="3005667"/>
              <a:ext cx="1634837" cy="196426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Decision-makers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862F555-B3E2-48D2-A329-6E43910CB064}"/>
                </a:ext>
              </a:extLst>
            </p:cNvPr>
            <p:cNvSpPr/>
            <p:nvPr/>
          </p:nvSpPr>
          <p:spPr>
            <a:xfrm>
              <a:off x="1450614" y="2443930"/>
              <a:ext cx="1481668" cy="152717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Public Opinion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C67A334-E913-4AD0-91FE-F97337244653}"/>
                </a:ext>
              </a:extLst>
            </p:cNvPr>
            <p:cNvSpPr/>
            <p:nvPr/>
          </p:nvSpPr>
          <p:spPr>
            <a:xfrm>
              <a:off x="3672842" y="5330825"/>
              <a:ext cx="1481668" cy="152717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Science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405EE57-C140-4448-B05D-52CD602844CA}"/>
                </a:ext>
              </a:extLst>
            </p:cNvPr>
            <p:cNvSpPr/>
            <p:nvPr/>
          </p:nvSpPr>
          <p:spPr>
            <a:xfrm>
              <a:off x="3577166" y="1351492"/>
              <a:ext cx="1481668" cy="152717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Other political consider-</a:t>
              </a:r>
              <a:r>
                <a:rPr lang="en-US" dirty="0" err="1">
                  <a:solidFill>
                    <a:schemeClr val="tx1"/>
                  </a:solidFill>
                </a:rPr>
                <a:t>ations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080199C7-64B6-432F-AC11-81B4F457B2DD}"/>
                </a:ext>
              </a:extLst>
            </p:cNvPr>
            <p:cNvSpPr/>
            <p:nvPr/>
          </p:nvSpPr>
          <p:spPr>
            <a:xfrm>
              <a:off x="7311354" y="3911600"/>
              <a:ext cx="647313" cy="330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FAE5937B-1075-4AF1-9EF2-02ED76223E94}"/>
                </a:ext>
              </a:extLst>
            </p:cNvPr>
            <p:cNvSpPr/>
            <p:nvPr/>
          </p:nvSpPr>
          <p:spPr>
            <a:xfrm rot="2618144">
              <a:off x="4727141" y="2868757"/>
              <a:ext cx="998897" cy="44719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8" name="Arrow: Right 17">
              <a:extLst>
                <a:ext uri="{FF2B5EF4-FFF2-40B4-BE49-F238E27FC236}">
                  <a16:creationId xmlns:a16="http://schemas.microsoft.com/office/drawing/2014/main" id="{EE868980-03F8-408F-9005-C494FF68C8AF}"/>
                </a:ext>
              </a:extLst>
            </p:cNvPr>
            <p:cNvSpPr/>
            <p:nvPr/>
          </p:nvSpPr>
          <p:spPr>
            <a:xfrm rot="561807">
              <a:off x="3244584" y="3569377"/>
              <a:ext cx="2167574" cy="44719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CA6C57F6-9F5F-40D5-ADDA-1E6EA86AFA83}"/>
                </a:ext>
              </a:extLst>
            </p:cNvPr>
            <p:cNvSpPr/>
            <p:nvPr/>
          </p:nvSpPr>
          <p:spPr>
            <a:xfrm rot="20703762">
              <a:off x="3234213" y="4479578"/>
              <a:ext cx="2167574" cy="44719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20" name="Arrow: Right 19">
              <a:extLst>
                <a:ext uri="{FF2B5EF4-FFF2-40B4-BE49-F238E27FC236}">
                  <a16:creationId xmlns:a16="http://schemas.microsoft.com/office/drawing/2014/main" id="{9D2A8977-0787-4E81-A7BA-DA2F27CE721B}"/>
                </a:ext>
              </a:extLst>
            </p:cNvPr>
            <p:cNvSpPr/>
            <p:nvPr/>
          </p:nvSpPr>
          <p:spPr>
            <a:xfrm rot="18909758">
              <a:off x="4923350" y="4973742"/>
              <a:ext cx="998897" cy="44719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21" name="Arrow: Right 20">
              <a:extLst>
                <a:ext uri="{FF2B5EF4-FFF2-40B4-BE49-F238E27FC236}">
                  <a16:creationId xmlns:a16="http://schemas.microsoft.com/office/drawing/2014/main" id="{EA796AAF-C72B-45D7-B5A5-396B101A7D9C}"/>
                </a:ext>
              </a:extLst>
            </p:cNvPr>
            <p:cNvSpPr/>
            <p:nvPr/>
          </p:nvSpPr>
          <p:spPr>
            <a:xfrm rot="11998753">
              <a:off x="2914697" y="5577684"/>
              <a:ext cx="764284" cy="353584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22" name="Arrow: Right 21">
              <a:extLst>
                <a:ext uri="{FF2B5EF4-FFF2-40B4-BE49-F238E27FC236}">
                  <a16:creationId xmlns:a16="http://schemas.microsoft.com/office/drawing/2014/main" id="{57EB6D22-161F-4168-AA83-9D44477A3439}"/>
                </a:ext>
              </a:extLst>
            </p:cNvPr>
            <p:cNvSpPr/>
            <p:nvPr/>
          </p:nvSpPr>
          <p:spPr>
            <a:xfrm rot="9183045">
              <a:off x="2854160" y="2507656"/>
              <a:ext cx="736969" cy="334455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293F9DF4-D25B-47CA-A5D1-F4529EA58C2D}"/>
                </a:ext>
              </a:extLst>
            </p:cNvPr>
            <p:cNvSpPr/>
            <p:nvPr/>
          </p:nvSpPr>
          <p:spPr>
            <a:xfrm rot="16200000">
              <a:off x="1989831" y="4098030"/>
              <a:ext cx="500042" cy="312430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FFF51C26-5297-4DE7-99F6-09AAEF5EF42D}"/>
                </a:ext>
              </a:extLst>
            </p:cNvPr>
            <p:cNvSpPr/>
            <p:nvPr/>
          </p:nvSpPr>
          <p:spPr>
            <a:xfrm rot="17574655">
              <a:off x="-89181" y="4865795"/>
              <a:ext cx="2471183" cy="208276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C5B14967-7EDD-4A9D-9A06-51F095AA76A0}"/>
                </a:ext>
              </a:extLst>
            </p:cNvPr>
            <p:cNvSpPr/>
            <p:nvPr/>
          </p:nvSpPr>
          <p:spPr>
            <a:xfrm rot="11141338">
              <a:off x="664746" y="6142350"/>
              <a:ext cx="3008062" cy="155662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</p:grpSp>
    </p:spTree>
    <p:extLst>
      <p:ext uri="{BB962C8B-B14F-4D97-AF65-F5344CB8AC3E}">
        <p14:creationId xmlns:p14="http://schemas.microsoft.com/office/powerpoint/2010/main" val="425066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A4CD5-B55D-449A-89EC-82CCB79C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748"/>
          </a:xfrm>
        </p:spPr>
        <p:txBody>
          <a:bodyPr>
            <a:normAutofit/>
          </a:bodyPr>
          <a:lstStyle/>
          <a:p>
            <a:r>
              <a:rPr lang="en-US" dirty="0"/>
              <a:t>The Media as a Source of Information*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A4AE3-5250-47EE-AF87-DF773446B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635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main source of scientific information for many people is the media: mainstream, internet and the social media.</a:t>
            </a:r>
            <a:endParaRPr lang="en-ZA" sz="2800" b="0" i="0" u="none" strike="noStrike" baseline="0" dirty="0"/>
          </a:p>
          <a:p>
            <a:r>
              <a:rPr lang="en-ZA" sz="2800" b="0" i="0" u="none" strike="noStrike" baseline="0" dirty="0"/>
              <a:t>Social media and user-generated content (UGC) have drastically altered the nature of news. </a:t>
            </a:r>
          </a:p>
          <a:p>
            <a:r>
              <a:rPr lang="en-ZA" dirty="0"/>
              <a:t>They have created additional layer of information and outlet for </a:t>
            </a:r>
            <a:r>
              <a:rPr lang="en-ZA" sz="2800" b="0" i="0" u="none" strike="noStrike" baseline="0" dirty="0"/>
              <a:t>diverse opinions that increasingly being used, especially when recommended by friends or some other trusted source.</a:t>
            </a:r>
          </a:p>
          <a:p>
            <a:r>
              <a:rPr lang="en-ZA" sz="2800" b="0" i="0" u="none" strike="noStrike" baseline="0" dirty="0"/>
              <a:t> Most people (</a:t>
            </a:r>
            <a:r>
              <a:rPr lang="en-ZA" dirty="0"/>
              <a:t>in 2009) reported as </a:t>
            </a:r>
            <a:r>
              <a:rPr lang="en-ZA" sz="2800" b="0" i="0" u="none" strike="noStrike" baseline="0" dirty="0"/>
              <a:t>still relying on mainstream news organisations “</a:t>
            </a:r>
            <a:r>
              <a:rPr lang="en-ZA" sz="2800" b="0" i="0" u="sng" strike="noStrike" baseline="0" dirty="0"/>
              <a:t>to sort fact from fiction and serve up a filtered view</a:t>
            </a:r>
            <a:r>
              <a:rPr lang="en-ZA" sz="2800" b="0" i="0" u="none" strike="noStrike" baseline="0" dirty="0"/>
              <a:t>”</a:t>
            </a:r>
          </a:p>
          <a:p>
            <a:pPr marL="0" indent="0">
              <a:buNone/>
            </a:pPr>
            <a:r>
              <a:rPr lang="en-ZA" sz="1900" dirty="0">
                <a:latin typeface="Palatino-Roman"/>
              </a:rPr>
              <a:t>* Newman, 2009</a:t>
            </a:r>
            <a:endParaRPr lang="en-ZA" sz="2800" b="0" i="0" u="none" strike="noStrike" baseline="0" dirty="0">
              <a:latin typeface="Palatino-Roman"/>
            </a:endParaRPr>
          </a:p>
        </p:txBody>
      </p:sp>
    </p:spTree>
    <p:extLst>
      <p:ext uri="{BB962C8B-B14F-4D97-AF65-F5344CB8AC3E}">
        <p14:creationId xmlns:p14="http://schemas.microsoft.com/office/powerpoint/2010/main" val="315903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E1EB99-8B2E-417B-8640-C784533E8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6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Media: Biased or Misguided on Environment and Fisheries</a:t>
            </a:r>
            <a:endParaRPr lang="en-ZA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D184B6B-F9D5-4D87-A4F5-273D791D41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5798662"/>
              </p:ext>
            </p:extLst>
          </p:nvPr>
        </p:nvGraphicFramePr>
        <p:xfrm>
          <a:off x="838203" y="1427691"/>
          <a:ext cx="10515597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0639175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6624232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1383217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HEADLINE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PUBLISHER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SOURCE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79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“Bottom trawling releases as much carbon as air travel, landmark study finds”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Guardian, March 2021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Sala et al. 2021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19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/>
                        <a:t>“Fish stocks eaten to extinction by 2050”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The Times, November 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/>
                        <a:t>Worm et al., 2006</a:t>
                      </a:r>
                    </a:p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709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“Industrial fishing exploits more than half of the surface of the oceans”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 Monde, February, 2018.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err="1"/>
                        <a:t>Kroodsma</a:t>
                      </a:r>
                      <a:r>
                        <a:rPr lang="en-ZA" dirty="0"/>
                        <a:t> et al., 2018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291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 “Fishing exclusion zones are the right </a:t>
                      </a:r>
                      <a:r>
                        <a:rPr lang="en-ZA" u="sng" dirty="0"/>
                        <a:t>solution to save </a:t>
                      </a:r>
                      <a:r>
                        <a:rPr lang="en-ZA" dirty="0"/>
                        <a:t>our critically endangered African penguins” ().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The Daily Maverick, December,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err="1"/>
                        <a:t>Sydeman</a:t>
                      </a:r>
                      <a:r>
                        <a:rPr lang="en-ZA" dirty="0"/>
                        <a:t> et al., 2021 and other references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60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“Ocean damage unspeakably awful, Attenborough tells prince”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BBC News, June, 2025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Report of interview of David Attenborough by Prince of Wales on film ‘Ocean’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976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751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E1EB99-8B2E-417B-8640-C784533E8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Media: Reporting on Fisheries Perspectives, or Both</a:t>
            </a:r>
            <a:endParaRPr lang="en-ZA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D184B6B-F9D5-4D87-A4F5-273D791D41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115644"/>
              </p:ext>
            </p:extLst>
          </p:nvPr>
        </p:nvGraphicFramePr>
        <p:xfrm>
          <a:off x="838200" y="1825625"/>
          <a:ext cx="10515597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0639175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6624232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1383217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HEADLINE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PUBLISHER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SOURCE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79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/>
                        <a:t>“</a:t>
                      </a: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Scaling up: the app that’s transforming lives in South African fishing communities</a:t>
                      </a:r>
                      <a:r>
                        <a:rPr lang="en-ZA" dirty="0"/>
                        <a:t>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Guardian, May 2024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Abalobi</a:t>
                      </a:r>
                      <a:r>
                        <a:rPr lang="en-US" dirty="0"/>
                        <a:t> and members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19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“</a:t>
                      </a:r>
                      <a:r>
                        <a:rPr lang="en-ZA" dirty="0"/>
                        <a:t>How small-scale fisheries are big contributor to jobs, diets”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Times of India, April 2023 (but almost no other mainstream coverage)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Extensive study by FAO, Duke University &amp; WorldFish, 2023: Illuminating Hidden Harvests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709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“Joint Fishing Industry Statement Condemns Stage 3 MPA Ban Plans”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Fishing Daily, June 2025 (but could only find in trade journals)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Statement by fishing sector representatives from 4 European countries.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291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Inside the African penguin litigation — how fishing industry, conservation groups found common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Daily Maverick, March 2025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Interview with ‘both sides’ by Kristin Engel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605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612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C2807-AAC8-42C9-B9BB-5D318D29E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109"/>
            <a:ext cx="10515600" cy="69320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Ensuring the Truth, Popular or Not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845F-D54B-43DF-88CA-7C6DB5DD9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3" y="1058333"/>
            <a:ext cx="11609408" cy="5666558"/>
          </a:xfrm>
        </p:spPr>
        <p:txBody>
          <a:bodyPr>
            <a:normAutofit fontScale="92500" lnSpcReduction="20000"/>
          </a:bodyPr>
          <a:lstStyle/>
          <a:p>
            <a:r>
              <a:rPr lang="en-US" sz="2200" dirty="0"/>
              <a:t>Scientists</a:t>
            </a:r>
          </a:p>
          <a:p>
            <a:pPr lvl="1"/>
            <a:r>
              <a:rPr lang="en-ZA" sz="2200" dirty="0"/>
              <a:t>Should strive for objectivity and accuracy, whatever their personal biases, and distinguish clearly in their communications between scientific statements and advocacy;</a:t>
            </a:r>
          </a:p>
          <a:p>
            <a:pPr lvl="1"/>
            <a:r>
              <a:rPr lang="en-ZA" sz="2200" dirty="0"/>
              <a:t>Wide, easily understood communication of important scientific findings and facts is essential, using e.g. press releases, social media, etc.</a:t>
            </a:r>
          </a:p>
          <a:p>
            <a:pPr lvl="1"/>
            <a:r>
              <a:rPr lang="en-ZA" sz="2200" dirty="0"/>
              <a:t>Create ‘hooks’ to attract attention (but </a:t>
            </a:r>
            <a:r>
              <a:rPr lang="en-ZA" sz="2200"/>
              <a:t>not always possible </a:t>
            </a:r>
            <a:r>
              <a:rPr lang="en-ZA" sz="2200" dirty="0"/>
              <a:t>to create hooks without distorting overall results?)</a:t>
            </a:r>
          </a:p>
          <a:p>
            <a:pPr lvl="1"/>
            <a:r>
              <a:rPr lang="en-ZA" sz="2200" dirty="0"/>
              <a:t>Consider enrolling (serious and objective) celebrities to utilise celebrity culture and help counter widespread use of celebrities to promote narrow agendas. </a:t>
            </a:r>
          </a:p>
          <a:p>
            <a:pPr lvl="1"/>
            <a:endParaRPr lang="en-ZA" sz="2200" dirty="0"/>
          </a:p>
          <a:p>
            <a:r>
              <a:rPr lang="en-ZA" sz="2200" dirty="0"/>
              <a:t>Media</a:t>
            </a:r>
          </a:p>
          <a:p>
            <a:pPr lvl="1"/>
            <a:r>
              <a:rPr lang="en-ZA" sz="2200" dirty="0"/>
              <a:t>Adhere to the established charters of ethics for journalists, including*: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ZA" sz="2200" dirty="0"/>
              <a:t>Respect for the facts and for the right of the public to truth [the full truth]….; and</a:t>
            </a:r>
          </a:p>
          <a:p>
            <a:pPr marL="1371600" lvl="2" indent="-457200">
              <a:buFont typeface="+mj-lt"/>
              <a:buAutoNum type="arabicPeriod" startAt="2"/>
            </a:pPr>
            <a:r>
              <a:rPr lang="en-ZA" sz="2200" dirty="0"/>
              <a:t>….at all times defend the principles of freedom in the honest collection and publication of news, and of the right of fair comment and criticism. He/she will make sure to clearly distinguish factual information from commentary and criticism.</a:t>
            </a:r>
          </a:p>
          <a:p>
            <a:pPr marL="457200" lvl="1" indent="0">
              <a:buNone/>
            </a:pPr>
            <a:endParaRPr lang="en-ZA" sz="1700" dirty="0"/>
          </a:p>
          <a:p>
            <a:pPr marL="457200" lvl="1" indent="0">
              <a:buNone/>
            </a:pPr>
            <a:r>
              <a:rPr lang="en-ZA" sz="1700" dirty="0"/>
              <a:t>*From IFJ Global Charter of Ethics for Journalists, </a:t>
            </a:r>
          </a:p>
          <a:p>
            <a:pPr marL="457200" lvl="1" indent="0">
              <a:buNone/>
            </a:pPr>
            <a:r>
              <a:rPr lang="en-ZA" sz="1700" dirty="0">
                <a:hlinkClick r:id="rId2"/>
              </a:rPr>
              <a:t>https://www.ifj.org/who/rules-and-policy/global-charter-of-ethics-for-journalists</a:t>
            </a:r>
            <a:r>
              <a:rPr lang="en-ZA" sz="1700" dirty="0"/>
              <a:t> </a:t>
            </a:r>
          </a:p>
          <a:p>
            <a:pPr marL="457200" lvl="1" indent="0">
              <a:buNone/>
            </a:pPr>
            <a:r>
              <a:rPr lang="en-ZA" sz="1700" dirty="0"/>
              <a:t>! Square brackets my addition but assumed to be implied in statement</a:t>
            </a:r>
          </a:p>
        </p:txBody>
      </p:sp>
    </p:spTree>
    <p:extLst>
      <p:ext uri="{BB962C8B-B14F-4D97-AF65-F5344CB8AC3E}">
        <p14:creationId xmlns:p14="http://schemas.microsoft.com/office/powerpoint/2010/main" val="387635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95F32-8B20-4C41-AD47-63FB1072F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330" y="104013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  <a:endParaRPr lang="en-ZA" dirty="0"/>
          </a:p>
        </p:txBody>
      </p:sp>
      <p:pic>
        <p:nvPicPr>
          <p:cNvPr id="5" name="Picture 4" descr="A boat on the beach at sunset&#10;&#10;Description automatically generated">
            <a:extLst>
              <a:ext uri="{FF2B5EF4-FFF2-40B4-BE49-F238E27FC236}">
                <a16:creationId xmlns:a16="http://schemas.microsoft.com/office/drawing/2014/main" id="{7603210B-23EA-40A9-8342-13325CC30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169" y="2365693"/>
            <a:ext cx="7178163" cy="423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80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3A3648-4EBF-4089-87E0-12DDDFB92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Z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5AEF99D-03AE-48F4-A919-A07C8496C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D.A.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Kroodsma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J. Mayorga, T. Hochberg, N.A. Miller, K.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Boerder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F. Ferretti, A. Wilson, B. Bergman, T.D. White, B.A. Block, Tracking the global footprint of fisheries, Science 359(6378) (2018) 904-908.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https://doi.org/10.1126/science.aao5646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FAO, Duke University &amp; WorldFish. 2023. Illuminating Hidden Harvests – The contributions of small-scale fisheries to sustainable development. Rome. 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https://doi.org/10.4060/cc4576en</a:t>
            </a:r>
            <a:endParaRPr lang="en-Z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Newman. 2009. Th</a:t>
            </a:r>
            <a:r>
              <a:rPr lang="en-ZA" sz="1800" dirty="0">
                <a:latin typeface="Calibri" panose="020F0502020204030204" pitchFamily="34" charset="0"/>
                <a:ea typeface="Calibri" panose="020F0502020204030204" pitchFamily="34" charset="0"/>
              </a:rPr>
              <a:t>e rise of social media and its impact on mainstream journalism. Working paper, Reuters Inst. for the Study of Journalism, Oxford University.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E. Sala, J. Mayorga, D. Bradley, R.B. Cabral, T.B. Atwood, A. Auber, W. Cheung, C. Costello, F. Ferretti, A.M. Friedlander, Protecting the global ocean for biodiversity, food and climate, Nature 592(7854) (2021) 397-402.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https://doi.org/10.1038/s41586-021-03371-z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W.J.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Sydeman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G.L. Hunt, E.K.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Pikitch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J.K. Parrish, J.F. Piatt, P.D. Boersma, L. Kaufman, D.W. Anderson, S.A. Thompson, R.B. Sherley, South Africa's experimental fisheries closures and recovery of the endangered African penguin, Ices Journal of Marine Science 78(10) (2021) 3538-3543.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https://doi.org/10.1093/icesjms/fsab231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Worm, E.B.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Barbier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N. Beaumont, J.E. Duffy, C.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Folke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B.S. Halpern, J.B. Jackson, H.K.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Lotze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Micheli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S.R.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Palumbi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E. Sala, K.A.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Selkoe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J.J. </a:t>
            </a:r>
            <a:r>
              <a:rPr lang="en-Z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Stachowicz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 Watson, Impacts of biodiversity loss on ocean ecosystem services, Science 314(5800) (2006) 787-90. </a:t>
            </a:r>
            <a:endParaRPr lang="en-Z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2947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987</TotalTime>
  <Words>1056</Words>
  <Application>Microsoft Office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Palatino-Roman</vt:lpstr>
      <vt:lpstr>Office Theme</vt:lpstr>
      <vt:lpstr>Improving Scientific Communication and Media Reporting on Marine Resource Management Issues</vt:lpstr>
      <vt:lpstr>Influences on the Policy Process</vt:lpstr>
      <vt:lpstr>The Media as a Source of Information*</vt:lpstr>
      <vt:lpstr>The Media: Biased or Misguided on Environment and Fisheries</vt:lpstr>
      <vt:lpstr>The Media: Reporting on Fisheries Perspectives, or Both</vt:lpstr>
      <vt:lpstr>Ensuring the Truth, Popular or Not</vt:lpstr>
      <vt:lpstr>Thank You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Errors and bias in marine conservation and fisheries literature: Their impact on policies and perceptions</dc:title>
  <dc:creator>Kevern Cochrane</dc:creator>
  <cp:lastModifiedBy>Kevern Cochrane</cp:lastModifiedBy>
  <cp:revision>2</cp:revision>
  <dcterms:created xsi:type="dcterms:W3CDTF">2024-10-25T07:37:06Z</dcterms:created>
  <dcterms:modified xsi:type="dcterms:W3CDTF">2025-12-11T07:22:42Z</dcterms:modified>
</cp:coreProperties>
</file>