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72" y="-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9EFF-715C-4DCC-A306-73486AFA344F}" type="datetimeFigureOut">
              <a:rPr lang="en-ZA" smtClean="0"/>
              <a:pPr/>
              <a:t>2016/08/26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54E9-570B-4743-813C-45ACE78B3DC6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799364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9EFF-715C-4DCC-A306-73486AFA344F}" type="datetimeFigureOut">
              <a:rPr lang="en-ZA" smtClean="0"/>
              <a:pPr/>
              <a:t>2016/08/26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54E9-570B-4743-813C-45ACE78B3DC6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108612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9EFF-715C-4DCC-A306-73486AFA344F}" type="datetimeFigureOut">
              <a:rPr lang="en-ZA" smtClean="0"/>
              <a:pPr/>
              <a:t>2016/08/26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54E9-570B-4743-813C-45ACE78B3DC6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681413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9EFF-715C-4DCC-A306-73486AFA344F}" type="datetimeFigureOut">
              <a:rPr lang="en-ZA" smtClean="0"/>
              <a:pPr/>
              <a:t>2016/08/26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54E9-570B-4743-813C-45ACE78B3DC6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138690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9EFF-715C-4DCC-A306-73486AFA344F}" type="datetimeFigureOut">
              <a:rPr lang="en-ZA" smtClean="0"/>
              <a:pPr/>
              <a:t>2016/08/26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54E9-570B-4743-813C-45ACE78B3DC6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439661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9EFF-715C-4DCC-A306-73486AFA344F}" type="datetimeFigureOut">
              <a:rPr lang="en-ZA" smtClean="0"/>
              <a:pPr/>
              <a:t>2016/08/26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54E9-570B-4743-813C-45ACE78B3DC6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674723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9EFF-715C-4DCC-A306-73486AFA344F}" type="datetimeFigureOut">
              <a:rPr lang="en-ZA" smtClean="0"/>
              <a:pPr/>
              <a:t>2016/08/26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54E9-570B-4743-813C-45ACE78B3DC6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580557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9EFF-715C-4DCC-A306-73486AFA344F}" type="datetimeFigureOut">
              <a:rPr lang="en-ZA" smtClean="0"/>
              <a:pPr/>
              <a:t>2016/08/26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54E9-570B-4743-813C-45ACE78B3DC6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261882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9EFF-715C-4DCC-A306-73486AFA344F}" type="datetimeFigureOut">
              <a:rPr lang="en-ZA" smtClean="0"/>
              <a:pPr/>
              <a:t>2016/08/26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54E9-570B-4743-813C-45ACE78B3DC6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875807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9EFF-715C-4DCC-A306-73486AFA344F}" type="datetimeFigureOut">
              <a:rPr lang="en-ZA" smtClean="0"/>
              <a:pPr/>
              <a:t>2016/08/26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54E9-570B-4743-813C-45ACE78B3DC6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90884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9EFF-715C-4DCC-A306-73486AFA344F}" type="datetimeFigureOut">
              <a:rPr lang="en-ZA" smtClean="0"/>
              <a:pPr/>
              <a:t>2016/08/26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54E9-570B-4743-813C-45ACE78B3DC6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612149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99EFF-715C-4DCC-A306-73486AFA344F}" type="datetimeFigureOut">
              <a:rPr lang="en-ZA" smtClean="0"/>
              <a:pPr/>
              <a:t>2016/08/26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A54E9-570B-4743-813C-45ACE78B3DC6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532216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99873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ZA" sz="4400" dirty="0" smtClean="0"/>
              <a:t>SA’s MPA expansion strategy – do we need additional MPAs?</a:t>
            </a:r>
            <a:endParaRPr lang="en-ZA" sz="44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98715" y="3844018"/>
            <a:ext cx="5157787" cy="2371725"/>
          </a:xfrm>
        </p:spPr>
        <p:txBody>
          <a:bodyPr/>
          <a:lstStyle/>
          <a:p>
            <a:pPr marL="0" indent="0">
              <a:buNone/>
            </a:pPr>
            <a:r>
              <a:rPr lang="en-ZA" dirty="0" smtClean="0"/>
              <a:t>Speaking in favour:</a:t>
            </a:r>
            <a:endParaRPr lang="en-ZA" dirty="0"/>
          </a:p>
          <a:p>
            <a:pPr marL="514350" indent="-514350">
              <a:buAutoNum type="arabicParenR"/>
            </a:pPr>
            <a:r>
              <a:rPr lang="en-ZA" dirty="0" smtClean="0"/>
              <a:t>Dr Jean Harris, </a:t>
            </a:r>
            <a:r>
              <a:rPr lang="en-ZA" dirty="0" err="1" smtClean="0"/>
              <a:t>Ezemvelo</a:t>
            </a:r>
            <a:r>
              <a:rPr lang="en-ZA" dirty="0" smtClean="0"/>
              <a:t> KZN Wildlife</a:t>
            </a:r>
          </a:p>
          <a:p>
            <a:pPr marL="514350" indent="-514350">
              <a:buAutoNum type="arabicParenR"/>
            </a:pPr>
            <a:r>
              <a:rPr lang="en-ZA" dirty="0" err="1" smtClean="0"/>
              <a:t>Prof.</a:t>
            </a:r>
            <a:r>
              <a:rPr lang="en-ZA" dirty="0" smtClean="0"/>
              <a:t> Colin Attwood, University of Cape Town</a:t>
            </a:r>
          </a:p>
          <a:p>
            <a:pPr marL="0" indent="0">
              <a:buNone/>
            </a:pPr>
            <a:endParaRPr lang="en-ZA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6172200" y="3844018"/>
            <a:ext cx="5183188" cy="2622096"/>
          </a:xfrm>
        </p:spPr>
        <p:txBody>
          <a:bodyPr/>
          <a:lstStyle/>
          <a:p>
            <a:pPr marL="0" indent="0">
              <a:buNone/>
            </a:pPr>
            <a:r>
              <a:rPr lang="en-ZA" dirty="0" smtClean="0"/>
              <a:t>Speaking against:</a:t>
            </a:r>
            <a:endParaRPr lang="en-ZA" dirty="0"/>
          </a:p>
          <a:p>
            <a:pPr marL="514350" indent="-514350">
              <a:buAutoNum type="arabicParenR"/>
            </a:pPr>
            <a:r>
              <a:rPr lang="en-ZA" dirty="0" smtClean="0"/>
              <a:t>Prof Ray Hilborn, University of Washington, USA</a:t>
            </a:r>
          </a:p>
          <a:p>
            <a:pPr marL="514350" indent="-514350">
              <a:buAutoNum type="arabicParenR"/>
            </a:pPr>
            <a:r>
              <a:rPr lang="en-ZA" dirty="0" smtClean="0"/>
              <a:t>Prof Doug Butterworth, University of Cape Town</a:t>
            </a:r>
            <a:endParaRPr lang="en-Z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6427" y="84005"/>
            <a:ext cx="2710543" cy="160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5145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51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SA’s MPA expansion strategy – do we need additional MPAs?</vt:lpstr>
    </vt:vector>
  </TitlesOfParts>
  <Company>Rhodes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SA’s MPA expansion strategy – do we need additional MPAs?</dc:title>
  <dc:creator>KCochrane</dc:creator>
  <cp:lastModifiedBy>Melanie Jayne Smith</cp:lastModifiedBy>
  <cp:revision>3</cp:revision>
  <dcterms:created xsi:type="dcterms:W3CDTF">2016-08-26T09:04:04Z</dcterms:created>
  <dcterms:modified xsi:type="dcterms:W3CDTF">2016-08-26T09:17:40Z</dcterms:modified>
</cp:coreProperties>
</file>