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-672" y="-102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699EFF-715C-4DCC-A306-73486AFA344F}" type="datetimeFigureOut">
              <a:rPr lang="en-ZA" smtClean="0"/>
              <a:pPr/>
              <a:t>2016/08/26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A54E9-570B-4743-813C-45ACE78B3DC6}" type="slidenum">
              <a:rPr lang="en-ZA" smtClean="0"/>
              <a:pPr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xmlns="" val="7993647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699EFF-715C-4DCC-A306-73486AFA344F}" type="datetimeFigureOut">
              <a:rPr lang="en-ZA" smtClean="0"/>
              <a:pPr/>
              <a:t>2016/08/26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A54E9-570B-4743-813C-45ACE78B3DC6}" type="slidenum">
              <a:rPr lang="en-ZA" smtClean="0"/>
              <a:pPr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xmlns="" val="31086129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699EFF-715C-4DCC-A306-73486AFA344F}" type="datetimeFigureOut">
              <a:rPr lang="en-ZA" smtClean="0"/>
              <a:pPr/>
              <a:t>2016/08/26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A54E9-570B-4743-813C-45ACE78B3DC6}" type="slidenum">
              <a:rPr lang="en-ZA" smtClean="0"/>
              <a:pPr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xmlns="" val="6814131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699EFF-715C-4DCC-A306-73486AFA344F}" type="datetimeFigureOut">
              <a:rPr lang="en-ZA" smtClean="0"/>
              <a:pPr/>
              <a:t>2016/08/26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A54E9-570B-4743-813C-45ACE78B3DC6}" type="slidenum">
              <a:rPr lang="en-ZA" smtClean="0"/>
              <a:pPr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xmlns="" val="21386902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699EFF-715C-4DCC-A306-73486AFA344F}" type="datetimeFigureOut">
              <a:rPr lang="en-ZA" smtClean="0"/>
              <a:pPr/>
              <a:t>2016/08/26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A54E9-570B-4743-813C-45ACE78B3DC6}" type="slidenum">
              <a:rPr lang="en-ZA" smtClean="0"/>
              <a:pPr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xmlns="" val="4396618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699EFF-715C-4DCC-A306-73486AFA344F}" type="datetimeFigureOut">
              <a:rPr lang="en-ZA" smtClean="0"/>
              <a:pPr/>
              <a:t>2016/08/26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A54E9-570B-4743-813C-45ACE78B3DC6}" type="slidenum">
              <a:rPr lang="en-ZA" smtClean="0"/>
              <a:pPr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xmlns="" val="36747232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699EFF-715C-4DCC-A306-73486AFA344F}" type="datetimeFigureOut">
              <a:rPr lang="en-ZA" smtClean="0"/>
              <a:pPr/>
              <a:t>2016/08/26</a:t>
            </a:fld>
            <a:endParaRPr lang="en-Z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A54E9-570B-4743-813C-45ACE78B3DC6}" type="slidenum">
              <a:rPr lang="en-ZA" smtClean="0"/>
              <a:pPr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xmlns="" val="35805578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699EFF-715C-4DCC-A306-73486AFA344F}" type="datetimeFigureOut">
              <a:rPr lang="en-ZA" smtClean="0"/>
              <a:pPr/>
              <a:t>2016/08/26</a:t>
            </a:fld>
            <a:endParaRPr lang="en-Z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A54E9-570B-4743-813C-45ACE78B3DC6}" type="slidenum">
              <a:rPr lang="en-ZA" smtClean="0"/>
              <a:pPr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xmlns="" val="12618828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699EFF-715C-4DCC-A306-73486AFA344F}" type="datetimeFigureOut">
              <a:rPr lang="en-ZA" smtClean="0"/>
              <a:pPr/>
              <a:t>2016/08/26</a:t>
            </a:fld>
            <a:endParaRPr lang="en-Z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A54E9-570B-4743-813C-45ACE78B3DC6}" type="slidenum">
              <a:rPr lang="en-ZA" smtClean="0"/>
              <a:pPr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xmlns="" val="8758071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699EFF-715C-4DCC-A306-73486AFA344F}" type="datetimeFigureOut">
              <a:rPr lang="en-ZA" smtClean="0"/>
              <a:pPr/>
              <a:t>2016/08/26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A54E9-570B-4743-813C-45ACE78B3DC6}" type="slidenum">
              <a:rPr lang="en-ZA" smtClean="0"/>
              <a:pPr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xmlns="" val="1908845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Z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699EFF-715C-4DCC-A306-73486AFA344F}" type="datetimeFigureOut">
              <a:rPr lang="en-ZA" smtClean="0"/>
              <a:pPr/>
              <a:t>2016/08/26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A54E9-570B-4743-813C-45ACE78B3DC6}" type="slidenum">
              <a:rPr lang="en-ZA" smtClean="0"/>
              <a:pPr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xmlns="" val="6121496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699EFF-715C-4DCC-A306-73486AFA344F}" type="datetimeFigureOut">
              <a:rPr lang="en-ZA" smtClean="0"/>
              <a:pPr/>
              <a:t>2016/08/26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6A54E9-570B-4743-813C-45ACE78B3DC6}" type="slidenum">
              <a:rPr lang="en-ZA" smtClean="0"/>
              <a:pPr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xmlns="" val="25322164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1998733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ZA" sz="4400" dirty="0" smtClean="0"/>
              <a:t>SA’s MPA expansion strategy – do we need additional MPAs?</a:t>
            </a:r>
            <a:endParaRPr lang="en-ZA" sz="4400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598715" y="3844018"/>
            <a:ext cx="5157787" cy="2371725"/>
          </a:xfrm>
        </p:spPr>
        <p:txBody>
          <a:bodyPr/>
          <a:lstStyle/>
          <a:p>
            <a:pPr marL="0" indent="0">
              <a:buNone/>
            </a:pPr>
            <a:r>
              <a:rPr lang="en-ZA" dirty="0" smtClean="0"/>
              <a:t>Speaking in favour:</a:t>
            </a:r>
            <a:endParaRPr lang="en-ZA" dirty="0"/>
          </a:p>
          <a:p>
            <a:pPr marL="514350" indent="-514350">
              <a:buAutoNum type="arabicParenR"/>
            </a:pPr>
            <a:r>
              <a:rPr lang="en-ZA" dirty="0" smtClean="0"/>
              <a:t>Dr Jean Harris, </a:t>
            </a:r>
            <a:r>
              <a:rPr lang="en-ZA" dirty="0" err="1" smtClean="0"/>
              <a:t>Ezemvelo</a:t>
            </a:r>
            <a:r>
              <a:rPr lang="en-ZA" dirty="0" smtClean="0"/>
              <a:t> KZN Wildlife</a:t>
            </a:r>
          </a:p>
          <a:p>
            <a:pPr marL="514350" indent="-514350">
              <a:buAutoNum type="arabicParenR"/>
            </a:pPr>
            <a:r>
              <a:rPr lang="en-ZA" dirty="0" err="1" smtClean="0"/>
              <a:t>Prof.</a:t>
            </a:r>
            <a:r>
              <a:rPr lang="en-ZA" dirty="0" smtClean="0"/>
              <a:t> Colin Attwood, University of Cape Town</a:t>
            </a:r>
          </a:p>
          <a:p>
            <a:pPr marL="0" indent="0">
              <a:buNone/>
            </a:pPr>
            <a:endParaRPr lang="en-ZA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>
          <a:xfrm>
            <a:off x="6172200" y="3844018"/>
            <a:ext cx="5183188" cy="2622096"/>
          </a:xfrm>
        </p:spPr>
        <p:txBody>
          <a:bodyPr/>
          <a:lstStyle/>
          <a:p>
            <a:pPr marL="0" indent="0">
              <a:buNone/>
            </a:pPr>
            <a:r>
              <a:rPr lang="en-ZA" dirty="0" smtClean="0"/>
              <a:t>Speaking against:</a:t>
            </a:r>
            <a:endParaRPr lang="en-ZA" dirty="0"/>
          </a:p>
          <a:p>
            <a:pPr marL="514350" indent="-514350">
              <a:buAutoNum type="arabicParenR"/>
            </a:pPr>
            <a:r>
              <a:rPr lang="en-ZA" dirty="0" smtClean="0"/>
              <a:t>Prof Ray Hilborn, University of Washington, USA</a:t>
            </a:r>
          </a:p>
          <a:p>
            <a:pPr marL="514350" indent="-514350">
              <a:buAutoNum type="arabicParenR"/>
            </a:pPr>
            <a:r>
              <a:rPr lang="en-ZA" dirty="0" smtClean="0"/>
              <a:t>Prof Doug Butterworth, University of Cape Town</a:t>
            </a:r>
            <a:endParaRPr lang="en-ZA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626427" y="84005"/>
            <a:ext cx="2710543" cy="16028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6514520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51</Words>
  <Application>Microsoft Office PowerPoint</Application>
  <PresentationFormat>Custom</PresentationFormat>
  <Paragraphs>7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SA’s MPA expansion strategy – do we need additional MPAs?</vt:lpstr>
    </vt:vector>
  </TitlesOfParts>
  <Company>Rhodes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SA’s MPA expansion strategy – do we need additional MPAs?</dc:title>
  <dc:creator>KCochrane</dc:creator>
  <cp:lastModifiedBy>Melanie Jayne Smith</cp:lastModifiedBy>
  <cp:revision>3</cp:revision>
  <dcterms:created xsi:type="dcterms:W3CDTF">2016-08-26T09:04:04Z</dcterms:created>
  <dcterms:modified xsi:type="dcterms:W3CDTF">2016-08-26T09:17:40Z</dcterms:modified>
</cp:coreProperties>
</file>