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2"/>
  </p:notesMasterIdLst>
  <p:sldIdLst>
    <p:sldId id="317" r:id="rId4"/>
    <p:sldId id="271" r:id="rId5"/>
    <p:sldId id="279" r:id="rId6"/>
    <p:sldId id="325" r:id="rId7"/>
    <p:sldId id="295" r:id="rId8"/>
    <p:sldId id="326" r:id="rId9"/>
    <p:sldId id="301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BEE"/>
    <a:srgbClr val="C49BFB"/>
    <a:srgbClr val="8578FF"/>
    <a:srgbClr val="6C78FF"/>
    <a:srgbClr val="404040"/>
    <a:srgbClr val="204B54"/>
    <a:srgbClr val="FBC9BC"/>
    <a:srgbClr val="9EADCA"/>
    <a:srgbClr val="8AC7D3"/>
    <a:srgbClr val="009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778" y="-17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432F2-C74E-4D05-92E9-279258DB9CB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8A2E-0D5A-4F98-8D0E-4D738945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6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="" xmlns:a16="http://schemas.microsoft.com/office/drawing/2014/main" id="{08732677-63BB-46D1-8B74-26220A361A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3093"/>
            <a:ext cx="5876741" cy="6700120"/>
          </a:xfrm>
          <a:custGeom>
            <a:avLst/>
            <a:gdLst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399937 w 4833822"/>
              <a:gd name="connsiteY222" fmla="*/ 4824315 h 6580301"/>
              <a:gd name="connsiteX223" fmla="*/ 210944 w 4833822"/>
              <a:gd name="connsiteY223" fmla="*/ 4903943 h 6580301"/>
              <a:gd name="connsiteX224" fmla="*/ 124936 w 4833822"/>
              <a:gd name="connsiteY224" fmla="*/ 5047294 h 6580301"/>
              <a:gd name="connsiteX225" fmla="*/ 275451 w 4833822"/>
              <a:gd name="connsiteY225" fmla="*/ 5040125 h 6580301"/>
              <a:gd name="connsiteX226" fmla="*/ 304127 w 4833822"/>
              <a:gd name="connsiteY226" fmla="*/ 5058045 h 6580301"/>
              <a:gd name="connsiteX227" fmla="*/ 271869 w 4833822"/>
              <a:gd name="connsiteY227" fmla="*/ 5294575 h 6580301"/>
              <a:gd name="connsiteX228" fmla="*/ 311291 w 4833822"/>
              <a:gd name="connsiteY228" fmla="*/ 5136890 h 6580301"/>
              <a:gd name="connsiteX229" fmla="*/ 243203 w 4833822"/>
              <a:gd name="connsiteY229" fmla="*/ 4929027 h 6580301"/>
              <a:gd name="connsiteX230" fmla="*/ 1214409 w 4833822"/>
              <a:gd name="connsiteY230" fmla="*/ 4907525 h 6580301"/>
              <a:gd name="connsiteX231" fmla="*/ 465399 w 4833822"/>
              <a:gd name="connsiteY231" fmla="*/ 4825098 h 6580301"/>
              <a:gd name="connsiteX232" fmla="*/ 399937 w 4833822"/>
              <a:gd name="connsiteY232" fmla="*/ 4824315 h 6580301"/>
              <a:gd name="connsiteX233" fmla="*/ 2524908 w 4833822"/>
              <a:gd name="connsiteY233" fmla="*/ 3690016 h 6580301"/>
              <a:gd name="connsiteX234" fmla="*/ 2732856 w 4833822"/>
              <a:gd name="connsiteY234" fmla="*/ 4331935 h 6580301"/>
              <a:gd name="connsiteX235" fmla="*/ 2775802 w 4833822"/>
              <a:gd name="connsiteY235" fmla="*/ 4402004 h 6580301"/>
              <a:gd name="connsiteX236" fmla="*/ 2823267 w 4833822"/>
              <a:gd name="connsiteY236" fmla="*/ 4325154 h 6580301"/>
              <a:gd name="connsiteX237" fmla="*/ 2879774 w 4833822"/>
              <a:gd name="connsiteY237" fmla="*/ 4114948 h 6580301"/>
              <a:gd name="connsiteX238" fmla="*/ 2920458 w 4833822"/>
              <a:gd name="connsiteY238" fmla="*/ 4648373 h 6580301"/>
              <a:gd name="connsiteX239" fmla="*/ 3132925 w 4833822"/>
              <a:gd name="connsiteY239" fmla="*/ 4589606 h 6580301"/>
              <a:gd name="connsiteX240" fmla="*/ 2879774 w 4833822"/>
              <a:gd name="connsiteY240" fmla="*/ 4964814 h 6580301"/>
              <a:gd name="connsiteX241" fmla="*/ 2131619 w 4833822"/>
              <a:gd name="connsiteY241" fmla="*/ 4912828 h 6580301"/>
              <a:gd name="connsiteX242" fmla="*/ 1894289 w 4833822"/>
              <a:gd name="connsiteY242" fmla="*/ 4562484 h 6580301"/>
              <a:gd name="connsiteX243" fmla="*/ 2075111 w 4833822"/>
              <a:gd name="connsiteY243" fmla="*/ 4650635 h 6580301"/>
              <a:gd name="connsiteX244" fmla="*/ 2086414 w 4833822"/>
              <a:gd name="connsiteY244" fmla="*/ 4135290 h 6580301"/>
              <a:gd name="connsiteX245" fmla="*/ 2163263 w 4833822"/>
              <a:gd name="connsiteY245" fmla="*/ 4279949 h 6580301"/>
              <a:gd name="connsiteX246" fmla="*/ 2224289 w 4833822"/>
              <a:gd name="connsiteY246" fmla="*/ 4325154 h 6580301"/>
              <a:gd name="connsiteX247" fmla="*/ 2242372 w 4833822"/>
              <a:gd name="connsiteY247" fmla="*/ 4261866 h 6580301"/>
              <a:gd name="connsiteX248" fmla="*/ 2524908 w 4833822"/>
              <a:gd name="connsiteY248" fmla="*/ 3690016 h 6580301"/>
              <a:gd name="connsiteX249" fmla="*/ 2540406 w 4833822"/>
              <a:gd name="connsiteY249" fmla="*/ 2882675 h 6580301"/>
              <a:gd name="connsiteX250" fmla="*/ 2092432 w 4833822"/>
              <a:gd name="connsiteY250" fmla="*/ 3789372 h 6580301"/>
              <a:gd name="connsiteX251" fmla="*/ 2063761 w 4833822"/>
              <a:gd name="connsiteY251" fmla="*/ 3889719 h 6580301"/>
              <a:gd name="connsiteX252" fmla="*/ 1967001 w 4833822"/>
              <a:gd name="connsiteY252" fmla="*/ 3818043 h 6580301"/>
              <a:gd name="connsiteX253" fmla="*/ 1845152 w 4833822"/>
              <a:gd name="connsiteY253" fmla="*/ 3588679 h 6580301"/>
              <a:gd name="connsiteX254" fmla="*/ 1827232 w 4833822"/>
              <a:gd name="connsiteY254" fmla="*/ 4405786 h 6580301"/>
              <a:gd name="connsiteX255" fmla="*/ 1540529 w 4833822"/>
              <a:gd name="connsiteY255" fmla="*/ 4266017 h 6580301"/>
              <a:gd name="connsiteX256" fmla="*/ 1916828 w 4833822"/>
              <a:gd name="connsiteY256" fmla="*/ 4821506 h 6580301"/>
              <a:gd name="connsiteX257" fmla="*/ 3103066 w 4833822"/>
              <a:gd name="connsiteY257" fmla="*/ 4903933 h 6580301"/>
              <a:gd name="connsiteX258" fmla="*/ 3504448 w 4833822"/>
              <a:gd name="connsiteY258" fmla="*/ 4309021 h 6580301"/>
              <a:gd name="connsiteX259" fmla="*/ 3167572 w 4833822"/>
              <a:gd name="connsiteY259" fmla="*/ 4402199 h 6580301"/>
              <a:gd name="connsiteX260" fmla="*/ 3103066 w 4833822"/>
              <a:gd name="connsiteY260" fmla="*/ 3556425 h 6580301"/>
              <a:gd name="connsiteX261" fmla="*/ 3013470 w 4833822"/>
              <a:gd name="connsiteY261" fmla="*/ 3889719 h 6580301"/>
              <a:gd name="connsiteX262" fmla="*/ 2938212 w 4833822"/>
              <a:gd name="connsiteY262" fmla="*/ 4011568 h 6580301"/>
              <a:gd name="connsiteX263" fmla="*/ 2870119 w 4833822"/>
              <a:gd name="connsiteY263" fmla="*/ 3900470 h 6580301"/>
              <a:gd name="connsiteX264" fmla="*/ 2540406 w 4833822"/>
              <a:gd name="connsiteY264" fmla="*/ 2882675 h 6580301"/>
              <a:gd name="connsiteX265" fmla="*/ 357884 w 4833822"/>
              <a:gd name="connsiteY265" fmla="*/ 2811004 h 6580301"/>
              <a:gd name="connsiteX266" fmla="*/ 422396 w 4833822"/>
              <a:gd name="connsiteY266" fmla="*/ 2893431 h 6580301"/>
              <a:gd name="connsiteX267" fmla="*/ 522738 w 4833822"/>
              <a:gd name="connsiteY267" fmla="*/ 3395162 h 6580301"/>
              <a:gd name="connsiteX268" fmla="*/ 490485 w 4833822"/>
              <a:gd name="connsiteY268" fmla="*/ 3534932 h 6580301"/>
              <a:gd name="connsiteX269" fmla="*/ 386555 w 4833822"/>
              <a:gd name="connsiteY269" fmla="*/ 3434585 h 6580301"/>
              <a:gd name="connsiteX270" fmla="*/ 286208 w 4833822"/>
              <a:gd name="connsiteY270" fmla="*/ 2893431 h 6580301"/>
              <a:gd name="connsiteX271" fmla="*/ 357884 w 4833822"/>
              <a:gd name="connsiteY271" fmla="*/ 2811004 h 6580301"/>
              <a:gd name="connsiteX272" fmla="*/ 4036204 w 4833822"/>
              <a:gd name="connsiteY272" fmla="*/ 1393613 h 6580301"/>
              <a:gd name="connsiteX273" fmla="*/ 4110123 w 4833822"/>
              <a:gd name="connsiteY273" fmla="*/ 1456328 h 6580301"/>
              <a:gd name="connsiteX274" fmla="*/ 4063531 w 4833822"/>
              <a:gd name="connsiteY274" fmla="*/ 2266272 h 6580301"/>
              <a:gd name="connsiteX275" fmla="*/ 3938100 w 4833822"/>
              <a:gd name="connsiteY275" fmla="*/ 1954478 h 6580301"/>
              <a:gd name="connsiteX276" fmla="*/ 3970353 w 4833822"/>
              <a:gd name="connsiteY276" fmla="*/ 1459915 h 6580301"/>
              <a:gd name="connsiteX277" fmla="*/ 4036204 w 4833822"/>
              <a:gd name="connsiteY277" fmla="*/ 1393613 h 6580301"/>
              <a:gd name="connsiteX278" fmla="*/ 1311175 w 4833822"/>
              <a:gd name="connsiteY278" fmla="*/ 363266 h 6580301"/>
              <a:gd name="connsiteX279" fmla="*/ 1347011 w 4833822"/>
              <a:gd name="connsiteY279" fmla="*/ 1083613 h 6580301"/>
              <a:gd name="connsiteX280" fmla="*/ 1207239 w 4833822"/>
              <a:gd name="connsiteY280" fmla="*/ 1083613 h 6580301"/>
              <a:gd name="connsiteX281" fmla="*/ 1311175 w 4833822"/>
              <a:gd name="connsiteY281" fmla="*/ 363266 h 6580301"/>
              <a:gd name="connsiteX282" fmla="*/ 2447237 w 4833822"/>
              <a:gd name="connsiteY282" fmla="*/ 410 h 6580301"/>
              <a:gd name="connsiteX283" fmla="*/ 2465153 w 4833822"/>
              <a:gd name="connsiteY283" fmla="*/ 55062 h 6580301"/>
              <a:gd name="connsiteX284" fmla="*/ 2908975 w 4833822"/>
              <a:gd name="connsiteY284" fmla="*/ 1187732 h 6580301"/>
              <a:gd name="connsiteX285" fmla="*/ 3113822 w 4833822"/>
              <a:gd name="connsiteY285" fmla="*/ 2237596 h 6580301"/>
              <a:gd name="connsiteX286" fmla="*/ 3282263 w 4833822"/>
              <a:gd name="connsiteY286" fmla="*/ 1556674 h 6580301"/>
              <a:gd name="connsiteX287" fmla="*/ 3257173 w 4833822"/>
              <a:gd name="connsiteY287" fmla="*/ 1416905 h 6580301"/>
              <a:gd name="connsiteX288" fmla="*/ 3278681 w 4833822"/>
              <a:gd name="connsiteY288" fmla="*/ 1327309 h 6580301"/>
              <a:gd name="connsiteX289" fmla="*/ 3361107 w 4833822"/>
              <a:gd name="connsiteY289" fmla="*/ 1384652 h 6580301"/>
              <a:gd name="connsiteX290" fmla="*/ 3884339 w 4833822"/>
              <a:gd name="connsiteY290" fmla="*/ 2696322 h 6580301"/>
              <a:gd name="connsiteX291" fmla="*/ 3776823 w 4833822"/>
              <a:gd name="connsiteY291" fmla="*/ 3316317 h 6580301"/>
              <a:gd name="connsiteX292" fmla="*/ 4002606 w 4833822"/>
              <a:gd name="connsiteY292" fmla="*/ 3097708 h 6580301"/>
              <a:gd name="connsiteX293" fmla="*/ 4059943 w 4833822"/>
              <a:gd name="connsiteY293" fmla="*/ 3033197 h 6580301"/>
              <a:gd name="connsiteX294" fmla="*/ 4117286 w 4833822"/>
              <a:gd name="connsiteY294" fmla="*/ 3108459 h 6580301"/>
              <a:gd name="connsiteX295" fmla="*/ 4131625 w 4833822"/>
              <a:gd name="connsiteY295" fmla="*/ 3921981 h 6580301"/>
              <a:gd name="connsiteX296" fmla="*/ 3755321 w 4833822"/>
              <a:gd name="connsiteY296" fmla="*/ 4753423 h 6580301"/>
              <a:gd name="connsiteX297" fmla="*/ 3723067 w 4833822"/>
              <a:gd name="connsiteY297" fmla="*/ 4828680 h 6580301"/>
              <a:gd name="connsiteX298" fmla="*/ 4099366 w 4833822"/>
              <a:gd name="connsiteY298" fmla="*/ 4767756 h 6580301"/>
              <a:gd name="connsiteX299" fmla="*/ 4550927 w 4833822"/>
              <a:gd name="connsiteY299" fmla="*/ 5118970 h 6580301"/>
              <a:gd name="connsiteX300" fmla="*/ 4604683 w 4833822"/>
              <a:gd name="connsiteY300" fmla="*/ 5219317 h 6580301"/>
              <a:gd name="connsiteX301" fmla="*/ 4576011 w 4833822"/>
              <a:gd name="connsiteY301" fmla="*/ 6061510 h 6580301"/>
              <a:gd name="connsiteX302" fmla="*/ 4432660 w 4833822"/>
              <a:gd name="connsiteY302" fmla="*/ 6122434 h 6580301"/>
              <a:gd name="connsiteX303" fmla="*/ 3999019 w 4833822"/>
              <a:gd name="connsiteY303" fmla="*/ 6355381 h 6580301"/>
              <a:gd name="connsiteX304" fmla="*/ 3192667 w 4833822"/>
              <a:gd name="connsiteY304" fmla="*/ 6287288 h 6580301"/>
              <a:gd name="connsiteX305" fmla="*/ 2662265 w 4833822"/>
              <a:gd name="connsiteY305" fmla="*/ 5656540 h 6580301"/>
              <a:gd name="connsiteX306" fmla="*/ 2680186 w 4833822"/>
              <a:gd name="connsiteY306" fmla="*/ 5975496 h 6580301"/>
              <a:gd name="connsiteX307" fmla="*/ 2655096 w 4833822"/>
              <a:gd name="connsiteY307" fmla="*/ 6287288 h 6580301"/>
              <a:gd name="connsiteX308" fmla="*/ 2063771 w 4833822"/>
              <a:gd name="connsiteY308" fmla="*/ 6573990 h 6580301"/>
              <a:gd name="connsiteX309" fmla="*/ 1827242 w 4833822"/>
              <a:gd name="connsiteY309" fmla="*/ 6523817 h 6580301"/>
              <a:gd name="connsiteX310" fmla="*/ 1594295 w 4833822"/>
              <a:gd name="connsiteY310" fmla="*/ 5982665 h 6580301"/>
              <a:gd name="connsiteX311" fmla="*/ 1952673 w 4833822"/>
              <a:gd name="connsiteY311" fmla="*/ 5448677 h 6580301"/>
              <a:gd name="connsiteX312" fmla="*/ 2020761 w 4833822"/>
              <a:gd name="connsiteY312" fmla="*/ 5316077 h 6580301"/>
              <a:gd name="connsiteX313" fmla="*/ 1841575 w 4833822"/>
              <a:gd name="connsiteY313" fmla="*/ 5459428 h 6580301"/>
              <a:gd name="connsiteX314" fmla="*/ 884697 w 4833822"/>
              <a:gd name="connsiteY314" fmla="*/ 6204861 h 6580301"/>
              <a:gd name="connsiteX315" fmla="*/ 547826 w 4833822"/>
              <a:gd name="connsiteY315" fmla="*/ 6237114 h 6580301"/>
              <a:gd name="connsiteX316" fmla="*/ 357883 w 4833822"/>
              <a:gd name="connsiteY316" fmla="*/ 6179777 h 6580301"/>
              <a:gd name="connsiteX317" fmla="*/ 89095 w 4833822"/>
              <a:gd name="connsiteY317" fmla="*/ 5753300 h 6580301"/>
              <a:gd name="connsiteX318" fmla="*/ 46091 w 4833822"/>
              <a:gd name="connsiteY318" fmla="*/ 5402091 h 6580301"/>
              <a:gd name="connsiteX319" fmla="*/ 440310 w 4833822"/>
              <a:gd name="connsiteY319" fmla="*/ 4753423 h 6580301"/>
              <a:gd name="connsiteX320" fmla="*/ 1020884 w 4833822"/>
              <a:gd name="connsiteY320" fmla="*/ 4803596 h 6580301"/>
              <a:gd name="connsiteX321" fmla="*/ 798688 w 4833822"/>
              <a:gd name="connsiteY321" fmla="*/ 4631574 h 6580301"/>
              <a:gd name="connsiteX322" fmla="*/ 766435 w 4833822"/>
              <a:gd name="connsiteY322" fmla="*/ 4574231 h 6580301"/>
              <a:gd name="connsiteX323" fmla="*/ 838110 w 4833822"/>
              <a:gd name="connsiteY323" fmla="*/ 4552729 h 6580301"/>
              <a:gd name="connsiteX324" fmla="*/ 1060306 w 4833822"/>
              <a:gd name="connsiteY324" fmla="*/ 4645907 h 6580301"/>
              <a:gd name="connsiteX325" fmla="*/ 777186 w 4833822"/>
              <a:gd name="connsiteY325" fmla="*/ 4147759 h 6580301"/>
              <a:gd name="connsiteX326" fmla="*/ 723430 w 4833822"/>
              <a:gd name="connsiteY326" fmla="*/ 3613776 h 6580301"/>
              <a:gd name="connsiteX327" fmla="*/ 727012 w 4833822"/>
              <a:gd name="connsiteY327" fmla="*/ 2914935 h 6580301"/>
              <a:gd name="connsiteX328" fmla="*/ 762853 w 4833822"/>
              <a:gd name="connsiteY328" fmla="*/ 2782335 h 6580301"/>
              <a:gd name="connsiteX329" fmla="*/ 1017302 w 4833822"/>
              <a:gd name="connsiteY329" fmla="*/ 3083370 h 6580301"/>
              <a:gd name="connsiteX330" fmla="*/ 1139151 w 4833822"/>
              <a:gd name="connsiteY330" fmla="*/ 3122792 h 6580301"/>
              <a:gd name="connsiteX331" fmla="*/ 1110480 w 4833822"/>
              <a:gd name="connsiteY331" fmla="*/ 3011694 h 6580301"/>
              <a:gd name="connsiteX332" fmla="*/ 1135564 w 4833822"/>
              <a:gd name="connsiteY332" fmla="*/ 2122916 h 6580301"/>
              <a:gd name="connsiteX333" fmla="*/ 1493942 w 4833822"/>
              <a:gd name="connsiteY333" fmla="*/ 1463496 h 6580301"/>
              <a:gd name="connsiteX334" fmla="*/ 1547703 w 4833822"/>
              <a:gd name="connsiteY334" fmla="*/ 1409741 h 6580301"/>
              <a:gd name="connsiteX335" fmla="*/ 1597877 w 4833822"/>
              <a:gd name="connsiteY335" fmla="*/ 1502919 h 6580301"/>
              <a:gd name="connsiteX336" fmla="*/ 2070940 w 4833822"/>
              <a:gd name="connsiteY336" fmla="*/ 2277018 h 6580301"/>
              <a:gd name="connsiteX337" fmla="*/ 2035100 w 4833822"/>
              <a:gd name="connsiteY337" fmla="*/ 1241300 h 6580301"/>
              <a:gd name="connsiteX338" fmla="*/ 2156949 w 4833822"/>
              <a:gd name="connsiteY338" fmla="*/ 241423 h 6580301"/>
              <a:gd name="connsiteX339" fmla="*/ 2386314 w 4833822"/>
              <a:gd name="connsiteY339" fmla="*/ 26391 h 6580301"/>
              <a:gd name="connsiteX340" fmla="*/ 2447237 w 4833822"/>
              <a:gd name="connsiteY340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1207239 w 4833822"/>
              <a:gd name="connsiteY281" fmla="*/ 1083613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311175 w 4833822"/>
              <a:gd name="connsiteY279" fmla="*/ 363266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311175 w 4833822"/>
              <a:gd name="connsiteY282" fmla="*/ 363266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1053869 w 4833822"/>
              <a:gd name="connsiteY279" fmla="*/ 1234148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1053869 w 4833822"/>
              <a:gd name="connsiteY282" fmla="*/ 1234148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35100 w 4833822"/>
              <a:gd name="connsiteY338" fmla="*/ 1241300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2074685 w 4833822"/>
              <a:gd name="connsiteY338" fmla="*/ 1498606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206652 h 6580301"/>
              <a:gd name="connsiteX1" fmla="*/ 2053020 w 4833822"/>
              <a:gd name="connsiteY1" fmla="*/ 6215612 h 6580301"/>
              <a:gd name="connsiteX2" fmla="*/ 1959837 w 4833822"/>
              <a:gd name="connsiteY2" fmla="*/ 6290870 h 6580301"/>
              <a:gd name="connsiteX3" fmla="*/ 2045851 w 4833822"/>
              <a:gd name="connsiteY3" fmla="*/ 6409137 h 6580301"/>
              <a:gd name="connsiteX4" fmla="*/ 2042269 w 4833822"/>
              <a:gd name="connsiteY4" fmla="*/ 6312372 h 6580301"/>
              <a:gd name="connsiteX5" fmla="*/ 2106775 w 4833822"/>
              <a:gd name="connsiteY5" fmla="*/ 6247865 h 6580301"/>
              <a:gd name="connsiteX6" fmla="*/ 2128277 w 4833822"/>
              <a:gd name="connsiteY6" fmla="*/ 6319541 h 6580301"/>
              <a:gd name="connsiteX7" fmla="*/ 2164118 w 4833822"/>
              <a:gd name="connsiteY7" fmla="*/ 6369714 h 6580301"/>
              <a:gd name="connsiteX8" fmla="*/ 2232206 w 4833822"/>
              <a:gd name="connsiteY8" fmla="*/ 6333879 h 6580301"/>
              <a:gd name="connsiteX9" fmla="*/ 2228624 w 4833822"/>
              <a:gd name="connsiteY9" fmla="*/ 6240696 h 6580301"/>
              <a:gd name="connsiteX10" fmla="*/ 2144854 w 4833822"/>
              <a:gd name="connsiteY10" fmla="*/ 6206652 h 6580301"/>
              <a:gd name="connsiteX11" fmla="*/ 2508163 w 4833822"/>
              <a:gd name="connsiteY11" fmla="*/ 6176190 h 6580301"/>
              <a:gd name="connsiteX12" fmla="*/ 2407811 w 4833822"/>
              <a:gd name="connsiteY12" fmla="*/ 6484400 h 6580301"/>
              <a:gd name="connsiteX13" fmla="*/ 2508163 w 4833822"/>
              <a:gd name="connsiteY13" fmla="*/ 6176190 h 6580301"/>
              <a:gd name="connsiteX14" fmla="*/ 2215080 w 4833822"/>
              <a:gd name="connsiteY14" fmla="*/ 6091655 h 6580301"/>
              <a:gd name="connsiteX15" fmla="*/ 2171282 w 4833822"/>
              <a:gd name="connsiteY15" fmla="*/ 6097345 h 6580301"/>
              <a:gd name="connsiteX16" fmla="*/ 2350473 w 4833822"/>
              <a:gd name="connsiteY16" fmla="*/ 6376884 h 6580301"/>
              <a:gd name="connsiteX17" fmla="*/ 2393478 w 4833822"/>
              <a:gd name="connsiteY17" fmla="*/ 6194110 h 6580301"/>
              <a:gd name="connsiteX18" fmla="*/ 2252871 w 4833822"/>
              <a:gd name="connsiteY18" fmla="*/ 6092810 h 6580301"/>
              <a:gd name="connsiteX19" fmla="*/ 2215080 w 4833822"/>
              <a:gd name="connsiteY19" fmla="*/ 6091655 h 6580301"/>
              <a:gd name="connsiteX20" fmla="*/ 3767359 w 4833822"/>
              <a:gd name="connsiteY20" fmla="*/ 5972697 h 6580301"/>
              <a:gd name="connsiteX21" fmla="*/ 3913003 w 4833822"/>
              <a:gd name="connsiteY21" fmla="*/ 6054340 h 6580301"/>
              <a:gd name="connsiteX22" fmla="*/ 3930923 w 4833822"/>
              <a:gd name="connsiteY22" fmla="*/ 6079429 h 6580301"/>
              <a:gd name="connsiteX23" fmla="*/ 3923759 w 4833822"/>
              <a:gd name="connsiteY23" fmla="*/ 6104514 h 6580301"/>
              <a:gd name="connsiteX24" fmla="*/ 3672890 w 4833822"/>
              <a:gd name="connsiteY24" fmla="*/ 6086593 h 6580301"/>
              <a:gd name="connsiteX25" fmla="*/ 3672890 w 4833822"/>
              <a:gd name="connsiteY25" fmla="*/ 6018504 h 6580301"/>
              <a:gd name="connsiteX26" fmla="*/ 3708731 w 4833822"/>
              <a:gd name="connsiteY26" fmla="*/ 5993415 h 6580301"/>
              <a:gd name="connsiteX27" fmla="*/ 3767359 w 4833822"/>
              <a:gd name="connsiteY27" fmla="*/ 5972697 h 6580301"/>
              <a:gd name="connsiteX28" fmla="*/ 3779366 w 4833822"/>
              <a:gd name="connsiteY28" fmla="*/ 5932886 h 6580301"/>
              <a:gd name="connsiteX29" fmla="*/ 3637059 w 4833822"/>
              <a:gd name="connsiteY29" fmla="*/ 5957581 h 6580301"/>
              <a:gd name="connsiteX30" fmla="*/ 3497289 w 4833822"/>
              <a:gd name="connsiteY30" fmla="*/ 6140349 h 6580301"/>
              <a:gd name="connsiteX31" fmla="*/ 3615557 w 4833822"/>
              <a:gd name="connsiteY31" fmla="*/ 6083012 h 6580301"/>
              <a:gd name="connsiteX32" fmla="*/ 3852086 w 4833822"/>
              <a:gd name="connsiteY32" fmla="*/ 6240696 h 6580301"/>
              <a:gd name="connsiteX33" fmla="*/ 3952433 w 4833822"/>
              <a:gd name="connsiteY33" fmla="*/ 6068674 h 6580301"/>
              <a:gd name="connsiteX34" fmla="*/ 3945496 w 4833822"/>
              <a:gd name="connsiteY34" fmla="*/ 6051869 h 6580301"/>
              <a:gd name="connsiteX35" fmla="*/ 3938093 w 4833822"/>
              <a:gd name="connsiteY35" fmla="*/ 6051869 h 6580301"/>
              <a:gd name="connsiteX36" fmla="*/ 3927341 w 4833822"/>
              <a:gd name="connsiteY36" fmla="*/ 6051869 h 6580301"/>
              <a:gd name="connsiteX37" fmla="*/ 3909418 w 4833822"/>
              <a:gd name="connsiteY37" fmla="*/ 6047162 h 6580301"/>
              <a:gd name="connsiteX38" fmla="*/ 3920171 w 4833822"/>
              <a:gd name="connsiteY38" fmla="*/ 6047162 h 6580301"/>
              <a:gd name="connsiteX39" fmla="*/ 3945252 w 4833822"/>
              <a:gd name="connsiteY39" fmla="*/ 6051279 h 6580301"/>
              <a:gd name="connsiteX40" fmla="*/ 3928739 w 4833822"/>
              <a:gd name="connsiteY40" fmla="*/ 6011279 h 6580301"/>
              <a:gd name="connsiteX41" fmla="*/ 3822967 w 4833822"/>
              <a:gd name="connsiteY41" fmla="*/ 5935181 h 6580301"/>
              <a:gd name="connsiteX42" fmla="*/ 3779366 w 4833822"/>
              <a:gd name="connsiteY42" fmla="*/ 5932886 h 6580301"/>
              <a:gd name="connsiteX43" fmla="*/ 4196131 w 4833822"/>
              <a:gd name="connsiteY43" fmla="*/ 5789140 h 6580301"/>
              <a:gd name="connsiteX44" fmla="*/ 4235548 w 4833822"/>
              <a:gd name="connsiteY44" fmla="*/ 6018505 h 6580301"/>
              <a:gd name="connsiteX45" fmla="*/ 4454163 w 4833822"/>
              <a:gd name="connsiteY45" fmla="*/ 6022087 h 6580301"/>
              <a:gd name="connsiteX46" fmla="*/ 4196131 w 4833822"/>
              <a:gd name="connsiteY46" fmla="*/ 5789140 h 6580301"/>
              <a:gd name="connsiteX47" fmla="*/ 1174995 w 4833822"/>
              <a:gd name="connsiteY47" fmla="*/ 5473762 h 6580301"/>
              <a:gd name="connsiteX48" fmla="*/ 1250253 w 4833822"/>
              <a:gd name="connsiteY48" fmla="*/ 5520354 h 6580301"/>
              <a:gd name="connsiteX49" fmla="*/ 1035224 w 4833822"/>
              <a:gd name="connsiteY49" fmla="*/ 5631447 h 6580301"/>
              <a:gd name="connsiteX50" fmla="*/ 981463 w 4833822"/>
              <a:gd name="connsiteY50" fmla="*/ 5606363 h 6580301"/>
              <a:gd name="connsiteX51" fmla="*/ 1174995 w 4833822"/>
              <a:gd name="connsiteY51" fmla="*/ 5473762 h 6580301"/>
              <a:gd name="connsiteX52" fmla="*/ 3960412 w 4833822"/>
              <a:gd name="connsiteY52" fmla="*/ 5444487 h 6580301"/>
              <a:gd name="connsiteX53" fmla="*/ 4095776 w 4833822"/>
              <a:gd name="connsiteY53" fmla="*/ 5502432 h 6580301"/>
              <a:gd name="connsiteX54" fmla="*/ 4052767 w 4833822"/>
              <a:gd name="connsiteY54" fmla="*/ 5531102 h 6580301"/>
              <a:gd name="connsiteX55" fmla="*/ 3852081 w 4833822"/>
              <a:gd name="connsiteY55" fmla="*/ 5498851 h 6580301"/>
              <a:gd name="connsiteX56" fmla="*/ 3859245 w 4833822"/>
              <a:gd name="connsiteY56" fmla="*/ 5463012 h 6580301"/>
              <a:gd name="connsiteX57" fmla="*/ 3917370 w 4833822"/>
              <a:gd name="connsiteY57" fmla="*/ 5445487 h 6580301"/>
              <a:gd name="connsiteX58" fmla="*/ 3960412 w 4833822"/>
              <a:gd name="connsiteY58" fmla="*/ 5444487 h 6580301"/>
              <a:gd name="connsiteX59" fmla="*/ 2177948 w 4833822"/>
              <a:gd name="connsiteY59" fmla="*/ 5350237 h 6580301"/>
              <a:gd name="connsiteX60" fmla="*/ 2146198 w 4833822"/>
              <a:gd name="connsiteY60" fmla="*/ 5373419 h 6580301"/>
              <a:gd name="connsiteX61" fmla="*/ 1680303 w 4833822"/>
              <a:gd name="connsiteY61" fmla="*/ 6072261 h 6580301"/>
              <a:gd name="connsiteX62" fmla="*/ 1762730 w 4833822"/>
              <a:gd name="connsiteY62" fmla="*/ 6434221 h 6580301"/>
              <a:gd name="connsiteX63" fmla="*/ 1802152 w 4833822"/>
              <a:gd name="connsiteY63" fmla="*/ 6154688 h 6580301"/>
              <a:gd name="connsiteX64" fmla="*/ 2081691 w 4833822"/>
              <a:gd name="connsiteY64" fmla="*/ 5996998 h 6580301"/>
              <a:gd name="connsiteX65" fmla="*/ 1845157 w 4833822"/>
              <a:gd name="connsiteY65" fmla="*/ 6079425 h 6580301"/>
              <a:gd name="connsiteX66" fmla="*/ 1744810 w 4833822"/>
              <a:gd name="connsiteY66" fmla="*/ 6050759 h 6580301"/>
              <a:gd name="connsiteX67" fmla="*/ 2060189 w 4833822"/>
              <a:gd name="connsiteY67" fmla="*/ 5896656 h 6580301"/>
              <a:gd name="connsiteX68" fmla="*/ 2178451 w 4833822"/>
              <a:gd name="connsiteY68" fmla="*/ 5835726 h 6580301"/>
              <a:gd name="connsiteX69" fmla="*/ 2293136 w 4833822"/>
              <a:gd name="connsiteY69" fmla="*/ 5369837 h 6580301"/>
              <a:gd name="connsiteX70" fmla="*/ 1999259 w 4833822"/>
              <a:gd name="connsiteY70" fmla="*/ 5785558 h 6580301"/>
              <a:gd name="connsiteX71" fmla="*/ 2196371 w 4833822"/>
              <a:gd name="connsiteY71" fmla="*/ 5355499 h 6580301"/>
              <a:gd name="connsiteX72" fmla="*/ 2177948 w 4833822"/>
              <a:gd name="connsiteY72" fmla="*/ 5350237 h 6580301"/>
              <a:gd name="connsiteX73" fmla="*/ 2511745 w 4833822"/>
              <a:gd name="connsiteY73" fmla="*/ 5337584 h 6580301"/>
              <a:gd name="connsiteX74" fmla="*/ 2482010 w 4833822"/>
              <a:gd name="connsiteY74" fmla="*/ 5565880 h 6580301"/>
              <a:gd name="connsiteX75" fmla="*/ 2486655 w 4833822"/>
              <a:gd name="connsiteY75" fmla="*/ 5631445 h 6580301"/>
              <a:gd name="connsiteX76" fmla="*/ 2514429 w 4833822"/>
              <a:gd name="connsiteY76" fmla="*/ 5647124 h 6580301"/>
              <a:gd name="connsiteX77" fmla="*/ 2526077 w 4833822"/>
              <a:gd name="connsiteY77" fmla="*/ 5670870 h 6580301"/>
              <a:gd name="connsiteX78" fmla="*/ 2486655 w 4833822"/>
              <a:gd name="connsiteY78" fmla="*/ 5631448 h 6580301"/>
              <a:gd name="connsiteX79" fmla="*/ 2486655 w 4833822"/>
              <a:gd name="connsiteY79" fmla="*/ 5631451 h 6580301"/>
              <a:gd name="connsiteX80" fmla="*/ 2440069 w 4833822"/>
              <a:gd name="connsiteY80" fmla="*/ 5907407 h 6580301"/>
              <a:gd name="connsiteX81" fmla="*/ 2375563 w 4833822"/>
              <a:gd name="connsiteY81" fmla="*/ 5470179 h 6580301"/>
              <a:gd name="connsiteX82" fmla="*/ 2296718 w 4833822"/>
              <a:gd name="connsiteY82" fmla="*/ 5839314 h 6580301"/>
              <a:gd name="connsiteX83" fmla="*/ 2429318 w 4833822"/>
              <a:gd name="connsiteY83" fmla="*/ 5961163 h 6580301"/>
              <a:gd name="connsiteX84" fmla="*/ 2493825 w 4833822"/>
              <a:gd name="connsiteY84" fmla="*/ 5860816 h 6580301"/>
              <a:gd name="connsiteX85" fmla="*/ 2529665 w 4833822"/>
              <a:gd name="connsiteY85" fmla="*/ 5670873 h 6580301"/>
              <a:gd name="connsiteX86" fmla="*/ 2511745 w 4833822"/>
              <a:gd name="connsiteY86" fmla="*/ 5337584 h 6580301"/>
              <a:gd name="connsiteX87" fmla="*/ 2808528 w 4833822"/>
              <a:gd name="connsiteY87" fmla="*/ 5335118 h 6580301"/>
              <a:gd name="connsiteX88" fmla="*/ 2784115 w 4833822"/>
              <a:gd name="connsiteY88" fmla="*/ 5348335 h 6580301"/>
              <a:gd name="connsiteX89" fmla="*/ 2798448 w 4833822"/>
              <a:gd name="connsiteY89" fmla="*/ 5423593 h 6580301"/>
              <a:gd name="connsiteX90" fmla="*/ 2880875 w 4833822"/>
              <a:gd name="connsiteY90" fmla="*/ 5538273 h 6580301"/>
              <a:gd name="connsiteX91" fmla="*/ 3142493 w 4833822"/>
              <a:gd name="connsiteY91" fmla="*/ 5867985 h 6580301"/>
              <a:gd name="connsiteX92" fmla="*/ 2891625 w 4833822"/>
              <a:gd name="connsiteY92" fmla="*/ 5703126 h 6580301"/>
              <a:gd name="connsiteX93" fmla="*/ 2683768 w 4833822"/>
              <a:gd name="connsiteY93" fmla="*/ 5459428 h 6580301"/>
              <a:gd name="connsiteX94" fmla="*/ 2651515 w 4833822"/>
              <a:gd name="connsiteY94" fmla="*/ 5484517 h 6580301"/>
              <a:gd name="connsiteX95" fmla="*/ 2866541 w 4833822"/>
              <a:gd name="connsiteY95" fmla="*/ 5728216 h 6580301"/>
              <a:gd name="connsiteX96" fmla="*/ 3389773 w 4833822"/>
              <a:gd name="connsiteY96" fmla="*/ 6326710 h 6580301"/>
              <a:gd name="connsiteX97" fmla="*/ 3637059 w 4833822"/>
              <a:gd name="connsiteY97" fmla="*/ 6369714 h 6580301"/>
              <a:gd name="connsiteX98" fmla="*/ 3246422 w 4833822"/>
              <a:gd name="connsiteY98" fmla="*/ 6000585 h 6580301"/>
              <a:gd name="connsiteX99" fmla="*/ 3400524 w 4833822"/>
              <a:gd name="connsiteY99" fmla="*/ 6050759 h 6580301"/>
              <a:gd name="connsiteX100" fmla="*/ 3336018 w 4833822"/>
              <a:gd name="connsiteY100" fmla="*/ 5903820 h 6580301"/>
              <a:gd name="connsiteX101" fmla="*/ 3095901 w 4833822"/>
              <a:gd name="connsiteY101" fmla="*/ 5642207 h 6580301"/>
              <a:gd name="connsiteX102" fmla="*/ 2862954 w 4833822"/>
              <a:gd name="connsiteY102" fmla="*/ 5373419 h 6580301"/>
              <a:gd name="connsiteX103" fmla="*/ 2808528 w 4833822"/>
              <a:gd name="connsiteY103" fmla="*/ 5335118 h 6580301"/>
              <a:gd name="connsiteX104" fmla="*/ 1587125 w 4833822"/>
              <a:gd name="connsiteY104" fmla="*/ 5290993 h 6580301"/>
              <a:gd name="connsiteX105" fmla="*/ 798688 w 4833822"/>
              <a:gd name="connsiteY105" fmla="*/ 5498856 h 6580301"/>
              <a:gd name="connsiteX106" fmla="*/ 780768 w 4833822"/>
              <a:gd name="connsiteY106" fmla="*/ 6122434 h 6580301"/>
              <a:gd name="connsiteX107" fmla="*/ 791519 w 4833822"/>
              <a:gd name="connsiteY107" fmla="*/ 5928910 h 6580301"/>
              <a:gd name="connsiteX108" fmla="*/ 709092 w 4833822"/>
              <a:gd name="connsiteY108" fmla="*/ 5566944 h 6580301"/>
              <a:gd name="connsiteX109" fmla="*/ 368634 w 4833822"/>
              <a:gd name="connsiteY109" fmla="*/ 5577695 h 6580301"/>
              <a:gd name="connsiteX110" fmla="*/ 332793 w 4833822"/>
              <a:gd name="connsiteY110" fmla="*/ 5602785 h 6580301"/>
              <a:gd name="connsiteX111" fmla="*/ 368634 w 4833822"/>
              <a:gd name="connsiteY111" fmla="*/ 5617118 h 6580301"/>
              <a:gd name="connsiteX112" fmla="*/ 350714 w 4833822"/>
              <a:gd name="connsiteY112" fmla="*/ 5918158 h 6580301"/>
              <a:gd name="connsiteX113" fmla="*/ 447479 w 4833822"/>
              <a:gd name="connsiteY113" fmla="*/ 5982665 h 6580301"/>
              <a:gd name="connsiteX114" fmla="*/ 486896 w 4833822"/>
              <a:gd name="connsiteY114" fmla="*/ 5882318 h 6580301"/>
              <a:gd name="connsiteX115" fmla="*/ 468981 w 4833822"/>
              <a:gd name="connsiteY115" fmla="*/ 5764051 h 6580301"/>
              <a:gd name="connsiteX116" fmla="*/ 372216 w 4833822"/>
              <a:gd name="connsiteY116" fmla="*/ 5871567 h 6580301"/>
              <a:gd name="connsiteX117" fmla="*/ 382967 w 4833822"/>
              <a:gd name="connsiteY117" fmla="*/ 5721046 h 6580301"/>
              <a:gd name="connsiteX118" fmla="*/ 497647 w 4833822"/>
              <a:gd name="connsiteY118" fmla="*/ 5681624 h 6580301"/>
              <a:gd name="connsiteX119" fmla="*/ 569323 w 4833822"/>
              <a:gd name="connsiteY119" fmla="*/ 5796309 h 6580301"/>
              <a:gd name="connsiteX120" fmla="*/ 580074 w 4833822"/>
              <a:gd name="connsiteY120" fmla="*/ 6007749 h 6580301"/>
              <a:gd name="connsiteX121" fmla="*/ 612332 w 4833822"/>
              <a:gd name="connsiteY121" fmla="*/ 5764051 h 6580301"/>
              <a:gd name="connsiteX122" fmla="*/ 497647 w 4833822"/>
              <a:gd name="connsiteY122" fmla="*/ 5531104 h 6580301"/>
              <a:gd name="connsiteX123" fmla="*/ 730594 w 4833822"/>
              <a:gd name="connsiteY123" fmla="*/ 5936073 h 6580301"/>
              <a:gd name="connsiteX124" fmla="*/ 547826 w 4833822"/>
              <a:gd name="connsiteY124" fmla="*/ 6100932 h 6580301"/>
              <a:gd name="connsiteX125" fmla="*/ 834528 w 4833822"/>
              <a:gd name="connsiteY125" fmla="*/ 6133185 h 6580301"/>
              <a:gd name="connsiteX126" fmla="*/ 1533370 w 4833822"/>
              <a:gd name="connsiteY126" fmla="*/ 5617118 h 6580301"/>
              <a:gd name="connsiteX127" fmla="*/ 1633712 w 4833822"/>
              <a:gd name="connsiteY127" fmla="*/ 5484517 h 6580301"/>
              <a:gd name="connsiteX128" fmla="*/ 1142733 w 4833822"/>
              <a:gd name="connsiteY128" fmla="*/ 5799891 h 6580301"/>
              <a:gd name="connsiteX129" fmla="*/ 1031635 w 4833822"/>
              <a:gd name="connsiteY129" fmla="*/ 5828563 h 6580301"/>
              <a:gd name="connsiteX130" fmla="*/ 1096142 w 4833822"/>
              <a:gd name="connsiteY130" fmla="*/ 5728216 h 6580301"/>
              <a:gd name="connsiteX131" fmla="*/ 1587125 w 4833822"/>
              <a:gd name="connsiteY131" fmla="*/ 5290993 h 6580301"/>
              <a:gd name="connsiteX132" fmla="*/ 3072607 w 4833822"/>
              <a:gd name="connsiteY132" fmla="*/ 5282033 h 6580301"/>
              <a:gd name="connsiteX133" fmla="*/ 2988391 w 4833822"/>
              <a:gd name="connsiteY133" fmla="*/ 5316077 h 6580301"/>
              <a:gd name="connsiteX134" fmla="*/ 3038564 w 4833822"/>
              <a:gd name="connsiteY134" fmla="*/ 5427175 h 6580301"/>
              <a:gd name="connsiteX135" fmla="*/ 3407693 w 4833822"/>
              <a:gd name="connsiteY135" fmla="*/ 5842896 h 6580301"/>
              <a:gd name="connsiteX136" fmla="*/ 3576134 w 4833822"/>
              <a:gd name="connsiteY136" fmla="*/ 5882318 h 6580301"/>
              <a:gd name="connsiteX137" fmla="*/ 4002606 w 4833822"/>
              <a:gd name="connsiteY137" fmla="*/ 5986247 h 6580301"/>
              <a:gd name="connsiteX138" fmla="*/ 4124455 w 4833822"/>
              <a:gd name="connsiteY138" fmla="*/ 6068674 h 6580301"/>
              <a:gd name="connsiteX139" fmla="*/ 3586885 w 4833822"/>
              <a:gd name="connsiteY139" fmla="*/ 5520353 h 6580301"/>
              <a:gd name="connsiteX140" fmla="*/ 3339600 w 4833822"/>
              <a:gd name="connsiteY140" fmla="*/ 5377001 h 6580301"/>
              <a:gd name="connsiteX141" fmla="*/ 3551045 w 4833822"/>
              <a:gd name="connsiteY141" fmla="*/ 5552611 h 6580301"/>
              <a:gd name="connsiteX142" fmla="*/ 3658561 w 4833822"/>
              <a:gd name="connsiteY142" fmla="*/ 5735385 h 6580301"/>
              <a:gd name="connsiteX143" fmla="*/ 3536712 w 4833822"/>
              <a:gd name="connsiteY143" fmla="*/ 5660122 h 6580301"/>
              <a:gd name="connsiteX144" fmla="*/ 3167577 w 4833822"/>
              <a:gd name="connsiteY144" fmla="*/ 5323246 h 6580301"/>
              <a:gd name="connsiteX145" fmla="*/ 3072607 w 4833822"/>
              <a:gd name="connsiteY145" fmla="*/ 5282033 h 6580301"/>
              <a:gd name="connsiteX146" fmla="*/ 1497530 w 4833822"/>
              <a:gd name="connsiteY146" fmla="*/ 5194233 h 6580301"/>
              <a:gd name="connsiteX147" fmla="*/ 644585 w 4833822"/>
              <a:gd name="connsiteY147" fmla="*/ 5319664 h 6580301"/>
              <a:gd name="connsiteX148" fmla="*/ 404469 w 4833822"/>
              <a:gd name="connsiteY148" fmla="*/ 5394921 h 6580301"/>
              <a:gd name="connsiteX149" fmla="*/ 218113 w 4833822"/>
              <a:gd name="connsiteY149" fmla="*/ 5549024 h 6580301"/>
              <a:gd name="connsiteX150" fmla="*/ 347132 w 4833822"/>
              <a:gd name="connsiteY150" fmla="*/ 6068674 h 6580301"/>
              <a:gd name="connsiteX151" fmla="*/ 218113 w 4833822"/>
              <a:gd name="connsiteY151" fmla="*/ 5703126 h 6580301"/>
              <a:gd name="connsiteX152" fmla="*/ 289789 w 4833822"/>
              <a:gd name="connsiteY152" fmla="*/ 5595615 h 6580301"/>
              <a:gd name="connsiteX153" fmla="*/ 271869 w 4833822"/>
              <a:gd name="connsiteY153" fmla="*/ 5581282 h 6580301"/>
              <a:gd name="connsiteX154" fmla="*/ 304127 w 4833822"/>
              <a:gd name="connsiteY154" fmla="*/ 5488099 h 6580301"/>
              <a:gd name="connsiteX155" fmla="*/ 400887 w 4833822"/>
              <a:gd name="connsiteY155" fmla="*/ 5405673 h 6580301"/>
              <a:gd name="connsiteX156" fmla="*/ 404469 w 4833822"/>
              <a:gd name="connsiteY156" fmla="*/ 5398503 h 6580301"/>
              <a:gd name="connsiteX157" fmla="*/ 408056 w 4833822"/>
              <a:gd name="connsiteY157" fmla="*/ 5398503 h 6580301"/>
              <a:gd name="connsiteX158" fmla="*/ 569323 w 4833822"/>
              <a:gd name="connsiteY158" fmla="*/ 5355499 h 6580301"/>
              <a:gd name="connsiteX159" fmla="*/ 777186 w 4833822"/>
              <a:gd name="connsiteY159" fmla="*/ 5466597 h 6580301"/>
              <a:gd name="connsiteX160" fmla="*/ 1250249 w 4833822"/>
              <a:gd name="connsiteY160" fmla="*/ 5298156 h 6580301"/>
              <a:gd name="connsiteX161" fmla="*/ 1497530 w 4833822"/>
              <a:gd name="connsiteY161" fmla="*/ 5194233 h 6580301"/>
              <a:gd name="connsiteX162" fmla="*/ 3393360 w 4833822"/>
              <a:gd name="connsiteY162" fmla="*/ 5153463 h 6580301"/>
              <a:gd name="connsiteX163" fmla="*/ 3271511 w 4833822"/>
              <a:gd name="connsiteY163" fmla="*/ 5190646 h 6580301"/>
              <a:gd name="connsiteX164" fmla="*/ 3486538 w 4833822"/>
              <a:gd name="connsiteY164" fmla="*/ 5319664 h 6580301"/>
              <a:gd name="connsiteX165" fmla="*/ 4092197 w 4833822"/>
              <a:gd name="connsiteY165" fmla="*/ 5652958 h 6580301"/>
              <a:gd name="connsiteX166" fmla="*/ 3873588 w 4833822"/>
              <a:gd name="connsiteY166" fmla="*/ 5652958 h 6580301"/>
              <a:gd name="connsiteX167" fmla="*/ 4002606 w 4833822"/>
              <a:gd name="connsiteY167" fmla="*/ 5781971 h 6580301"/>
              <a:gd name="connsiteX168" fmla="*/ 4106535 w 4833822"/>
              <a:gd name="connsiteY168" fmla="*/ 5753300 h 6580301"/>
              <a:gd name="connsiteX169" fmla="*/ 4325144 w 4833822"/>
              <a:gd name="connsiteY169" fmla="*/ 5427175 h 6580301"/>
              <a:gd name="connsiteX170" fmla="*/ 4038441 w 4833822"/>
              <a:gd name="connsiteY170" fmla="*/ 5337584 h 6580301"/>
              <a:gd name="connsiteX171" fmla="*/ 3624178 w 4833822"/>
              <a:gd name="connsiteY171" fmla="*/ 5323972 h 6580301"/>
              <a:gd name="connsiteX172" fmla="*/ 3486739 w 4833822"/>
              <a:gd name="connsiteY172" fmla="*/ 5298193 h 6580301"/>
              <a:gd name="connsiteX173" fmla="*/ 3486739 w 4833822"/>
              <a:gd name="connsiteY173" fmla="*/ 5302188 h 6580301"/>
              <a:gd name="connsiteX174" fmla="*/ 3485394 w 4833822"/>
              <a:gd name="connsiteY174" fmla="*/ 5299499 h 6580301"/>
              <a:gd name="connsiteX175" fmla="*/ 3486706 w 4833822"/>
              <a:gd name="connsiteY175" fmla="*/ 5298187 h 6580301"/>
              <a:gd name="connsiteX176" fmla="*/ 3486538 w 4833822"/>
              <a:gd name="connsiteY176" fmla="*/ 5298156 h 6580301"/>
              <a:gd name="connsiteX177" fmla="*/ 3543876 w 4833822"/>
              <a:gd name="connsiteY177" fmla="*/ 5237232 h 6580301"/>
              <a:gd name="connsiteX178" fmla="*/ 4518674 w 4833822"/>
              <a:gd name="connsiteY178" fmla="*/ 5384170 h 6580301"/>
              <a:gd name="connsiteX179" fmla="*/ 4328731 w 4833822"/>
              <a:gd name="connsiteY179" fmla="*/ 5581282 h 6580301"/>
              <a:gd name="connsiteX180" fmla="*/ 4457745 w 4833822"/>
              <a:gd name="connsiteY180" fmla="*/ 5509601 h 6580301"/>
              <a:gd name="connsiteX181" fmla="*/ 4579599 w 4833822"/>
              <a:gd name="connsiteY181" fmla="*/ 5502438 h 6580301"/>
              <a:gd name="connsiteX182" fmla="*/ 4500754 w 4833822"/>
              <a:gd name="connsiteY182" fmla="*/ 5581282 h 6580301"/>
              <a:gd name="connsiteX183" fmla="*/ 4314393 w 4833822"/>
              <a:gd name="connsiteY183" fmla="*/ 5814230 h 6580301"/>
              <a:gd name="connsiteX184" fmla="*/ 4346651 w 4833822"/>
              <a:gd name="connsiteY184" fmla="*/ 5878736 h 6580301"/>
              <a:gd name="connsiteX185" fmla="*/ 4403989 w 4833822"/>
              <a:gd name="connsiteY185" fmla="*/ 5828563 h 6580301"/>
              <a:gd name="connsiteX186" fmla="*/ 4482833 w 4833822"/>
              <a:gd name="connsiteY186" fmla="*/ 5638620 h 6580301"/>
              <a:gd name="connsiteX187" fmla="*/ 4590350 w 4833822"/>
              <a:gd name="connsiteY187" fmla="*/ 5617118 h 6580301"/>
              <a:gd name="connsiteX188" fmla="*/ 4608265 w 4833822"/>
              <a:gd name="connsiteY188" fmla="*/ 5699544 h 6580301"/>
              <a:gd name="connsiteX189" fmla="*/ 4608265 w 4833822"/>
              <a:gd name="connsiteY189" fmla="*/ 5703126 h 6580301"/>
              <a:gd name="connsiteX190" fmla="*/ 4421909 w 4833822"/>
              <a:gd name="connsiteY190" fmla="*/ 5914571 h 6580301"/>
              <a:gd name="connsiteX191" fmla="*/ 4608265 w 4833822"/>
              <a:gd name="connsiteY191" fmla="*/ 5703126 h 6580301"/>
              <a:gd name="connsiteX192" fmla="*/ 4611852 w 4833822"/>
              <a:gd name="connsiteY192" fmla="*/ 5699544 h 6580301"/>
              <a:gd name="connsiteX193" fmla="*/ 4611852 w 4833822"/>
              <a:gd name="connsiteY193" fmla="*/ 5695962 h 6580301"/>
              <a:gd name="connsiteX194" fmla="*/ 4694279 w 4833822"/>
              <a:gd name="connsiteY194" fmla="*/ 5681624 h 6580301"/>
              <a:gd name="connsiteX195" fmla="*/ 4651275 w 4833822"/>
              <a:gd name="connsiteY195" fmla="*/ 5506020 h 6580301"/>
              <a:gd name="connsiteX196" fmla="*/ 4572429 w 4833822"/>
              <a:gd name="connsiteY196" fmla="*/ 5387752 h 6580301"/>
              <a:gd name="connsiteX197" fmla="*/ 4583181 w 4833822"/>
              <a:gd name="connsiteY197" fmla="*/ 5294575 h 6580301"/>
              <a:gd name="connsiteX198" fmla="*/ 4436247 w 4833822"/>
              <a:gd name="connsiteY198" fmla="*/ 5247988 h 6580301"/>
              <a:gd name="connsiteX199" fmla="*/ 3504459 w 4833822"/>
              <a:gd name="connsiteY199" fmla="*/ 5161974 h 6580301"/>
              <a:gd name="connsiteX200" fmla="*/ 3393360 w 4833822"/>
              <a:gd name="connsiteY200" fmla="*/ 5153463 h 6580301"/>
              <a:gd name="connsiteX201" fmla="*/ 655337 w 4833822"/>
              <a:gd name="connsiteY201" fmla="*/ 5022205 h 6580301"/>
              <a:gd name="connsiteX202" fmla="*/ 637416 w 4833822"/>
              <a:gd name="connsiteY202" fmla="*/ 5079548 h 6580301"/>
              <a:gd name="connsiteX203" fmla="*/ 863200 w 4833822"/>
              <a:gd name="connsiteY203" fmla="*/ 5183477 h 6580301"/>
              <a:gd name="connsiteX204" fmla="*/ 734181 w 4833822"/>
              <a:gd name="connsiteY204" fmla="*/ 5043712 h 6580301"/>
              <a:gd name="connsiteX205" fmla="*/ 655337 w 4833822"/>
              <a:gd name="connsiteY205" fmla="*/ 5022205 h 6580301"/>
              <a:gd name="connsiteX206" fmla="*/ 465399 w 4833822"/>
              <a:gd name="connsiteY206" fmla="*/ 4982788 h 6580301"/>
              <a:gd name="connsiteX207" fmla="*/ 465399 w 4833822"/>
              <a:gd name="connsiteY207" fmla="*/ 5183477 h 6580301"/>
              <a:gd name="connsiteX208" fmla="*/ 501234 w 4833822"/>
              <a:gd name="connsiteY208" fmla="*/ 5240819 h 6580301"/>
              <a:gd name="connsiteX209" fmla="*/ 554990 w 4833822"/>
              <a:gd name="connsiteY209" fmla="*/ 5187064 h 6580301"/>
              <a:gd name="connsiteX210" fmla="*/ 465399 w 4833822"/>
              <a:gd name="connsiteY210" fmla="*/ 4982788 h 6580301"/>
              <a:gd name="connsiteX211" fmla="*/ 4325169 w 4833822"/>
              <a:gd name="connsiteY211" fmla="*/ 4901891 h 6580301"/>
              <a:gd name="connsiteX212" fmla="*/ 3959602 w 4833822"/>
              <a:gd name="connsiteY212" fmla="*/ 5108219 h 6580301"/>
              <a:gd name="connsiteX213" fmla="*/ 4360985 w 4833822"/>
              <a:gd name="connsiteY213" fmla="*/ 5018623 h 6580301"/>
              <a:gd name="connsiteX214" fmla="*/ 4278558 w 4833822"/>
              <a:gd name="connsiteY214" fmla="*/ 5129721 h 6580301"/>
              <a:gd name="connsiteX215" fmla="*/ 4454163 w 4833822"/>
              <a:gd name="connsiteY215" fmla="*/ 5083130 h 6580301"/>
              <a:gd name="connsiteX216" fmla="*/ 4368153 w 4833822"/>
              <a:gd name="connsiteY216" fmla="*/ 4907525 h 6580301"/>
              <a:gd name="connsiteX217" fmla="*/ 4325169 w 4833822"/>
              <a:gd name="connsiteY217" fmla="*/ 4901891 h 6580301"/>
              <a:gd name="connsiteX218" fmla="*/ 4156709 w 4833822"/>
              <a:gd name="connsiteY218" fmla="*/ 4868103 h 6580301"/>
              <a:gd name="connsiteX219" fmla="*/ 3748157 w 4833822"/>
              <a:gd name="connsiteY219" fmla="*/ 4950529 h 6580301"/>
              <a:gd name="connsiteX220" fmla="*/ 3529543 w 4833822"/>
              <a:gd name="connsiteY220" fmla="*/ 5072378 h 6580301"/>
              <a:gd name="connsiteX221" fmla="*/ 3805494 w 4833822"/>
              <a:gd name="connsiteY221" fmla="*/ 4975619 h 6580301"/>
              <a:gd name="connsiteX222" fmla="*/ 4156709 w 4833822"/>
              <a:gd name="connsiteY222" fmla="*/ 4868103 h 6580301"/>
              <a:gd name="connsiteX223" fmla="*/ 399937 w 4833822"/>
              <a:gd name="connsiteY223" fmla="*/ 4824315 h 6580301"/>
              <a:gd name="connsiteX224" fmla="*/ 210944 w 4833822"/>
              <a:gd name="connsiteY224" fmla="*/ 4903943 h 6580301"/>
              <a:gd name="connsiteX225" fmla="*/ 124936 w 4833822"/>
              <a:gd name="connsiteY225" fmla="*/ 5047294 h 6580301"/>
              <a:gd name="connsiteX226" fmla="*/ 275451 w 4833822"/>
              <a:gd name="connsiteY226" fmla="*/ 5040125 h 6580301"/>
              <a:gd name="connsiteX227" fmla="*/ 304127 w 4833822"/>
              <a:gd name="connsiteY227" fmla="*/ 5058045 h 6580301"/>
              <a:gd name="connsiteX228" fmla="*/ 271869 w 4833822"/>
              <a:gd name="connsiteY228" fmla="*/ 5294575 h 6580301"/>
              <a:gd name="connsiteX229" fmla="*/ 311291 w 4833822"/>
              <a:gd name="connsiteY229" fmla="*/ 5136890 h 6580301"/>
              <a:gd name="connsiteX230" fmla="*/ 243203 w 4833822"/>
              <a:gd name="connsiteY230" fmla="*/ 4929027 h 6580301"/>
              <a:gd name="connsiteX231" fmla="*/ 1214409 w 4833822"/>
              <a:gd name="connsiteY231" fmla="*/ 4907525 h 6580301"/>
              <a:gd name="connsiteX232" fmla="*/ 465399 w 4833822"/>
              <a:gd name="connsiteY232" fmla="*/ 4825098 h 6580301"/>
              <a:gd name="connsiteX233" fmla="*/ 399937 w 4833822"/>
              <a:gd name="connsiteY233" fmla="*/ 4824315 h 6580301"/>
              <a:gd name="connsiteX234" fmla="*/ 2524908 w 4833822"/>
              <a:gd name="connsiteY234" fmla="*/ 3690016 h 6580301"/>
              <a:gd name="connsiteX235" fmla="*/ 2732856 w 4833822"/>
              <a:gd name="connsiteY235" fmla="*/ 4331935 h 6580301"/>
              <a:gd name="connsiteX236" fmla="*/ 2775802 w 4833822"/>
              <a:gd name="connsiteY236" fmla="*/ 4402004 h 6580301"/>
              <a:gd name="connsiteX237" fmla="*/ 2823267 w 4833822"/>
              <a:gd name="connsiteY237" fmla="*/ 4325154 h 6580301"/>
              <a:gd name="connsiteX238" fmla="*/ 2879774 w 4833822"/>
              <a:gd name="connsiteY238" fmla="*/ 4114948 h 6580301"/>
              <a:gd name="connsiteX239" fmla="*/ 2920458 w 4833822"/>
              <a:gd name="connsiteY239" fmla="*/ 4648373 h 6580301"/>
              <a:gd name="connsiteX240" fmla="*/ 3132925 w 4833822"/>
              <a:gd name="connsiteY240" fmla="*/ 4589606 h 6580301"/>
              <a:gd name="connsiteX241" fmla="*/ 2879774 w 4833822"/>
              <a:gd name="connsiteY241" fmla="*/ 4964814 h 6580301"/>
              <a:gd name="connsiteX242" fmla="*/ 2131619 w 4833822"/>
              <a:gd name="connsiteY242" fmla="*/ 4912828 h 6580301"/>
              <a:gd name="connsiteX243" fmla="*/ 1894289 w 4833822"/>
              <a:gd name="connsiteY243" fmla="*/ 4562484 h 6580301"/>
              <a:gd name="connsiteX244" fmla="*/ 2075111 w 4833822"/>
              <a:gd name="connsiteY244" fmla="*/ 4650635 h 6580301"/>
              <a:gd name="connsiteX245" fmla="*/ 2086414 w 4833822"/>
              <a:gd name="connsiteY245" fmla="*/ 4135290 h 6580301"/>
              <a:gd name="connsiteX246" fmla="*/ 2163263 w 4833822"/>
              <a:gd name="connsiteY246" fmla="*/ 4279949 h 6580301"/>
              <a:gd name="connsiteX247" fmla="*/ 2224289 w 4833822"/>
              <a:gd name="connsiteY247" fmla="*/ 4325154 h 6580301"/>
              <a:gd name="connsiteX248" fmla="*/ 2242372 w 4833822"/>
              <a:gd name="connsiteY248" fmla="*/ 4261866 h 6580301"/>
              <a:gd name="connsiteX249" fmla="*/ 2524908 w 4833822"/>
              <a:gd name="connsiteY249" fmla="*/ 3690016 h 6580301"/>
              <a:gd name="connsiteX250" fmla="*/ 2540406 w 4833822"/>
              <a:gd name="connsiteY250" fmla="*/ 2882675 h 6580301"/>
              <a:gd name="connsiteX251" fmla="*/ 2092432 w 4833822"/>
              <a:gd name="connsiteY251" fmla="*/ 3789372 h 6580301"/>
              <a:gd name="connsiteX252" fmla="*/ 2063761 w 4833822"/>
              <a:gd name="connsiteY252" fmla="*/ 3889719 h 6580301"/>
              <a:gd name="connsiteX253" fmla="*/ 1967001 w 4833822"/>
              <a:gd name="connsiteY253" fmla="*/ 3818043 h 6580301"/>
              <a:gd name="connsiteX254" fmla="*/ 1845152 w 4833822"/>
              <a:gd name="connsiteY254" fmla="*/ 3588679 h 6580301"/>
              <a:gd name="connsiteX255" fmla="*/ 1827232 w 4833822"/>
              <a:gd name="connsiteY255" fmla="*/ 4405786 h 6580301"/>
              <a:gd name="connsiteX256" fmla="*/ 1540529 w 4833822"/>
              <a:gd name="connsiteY256" fmla="*/ 4266017 h 6580301"/>
              <a:gd name="connsiteX257" fmla="*/ 1916828 w 4833822"/>
              <a:gd name="connsiteY257" fmla="*/ 4821506 h 6580301"/>
              <a:gd name="connsiteX258" fmla="*/ 3103066 w 4833822"/>
              <a:gd name="connsiteY258" fmla="*/ 4903933 h 6580301"/>
              <a:gd name="connsiteX259" fmla="*/ 3504448 w 4833822"/>
              <a:gd name="connsiteY259" fmla="*/ 4309021 h 6580301"/>
              <a:gd name="connsiteX260" fmla="*/ 3167572 w 4833822"/>
              <a:gd name="connsiteY260" fmla="*/ 4402199 h 6580301"/>
              <a:gd name="connsiteX261" fmla="*/ 3103066 w 4833822"/>
              <a:gd name="connsiteY261" fmla="*/ 3556425 h 6580301"/>
              <a:gd name="connsiteX262" fmla="*/ 3013470 w 4833822"/>
              <a:gd name="connsiteY262" fmla="*/ 3889719 h 6580301"/>
              <a:gd name="connsiteX263" fmla="*/ 2938212 w 4833822"/>
              <a:gd name="connsiteY263" fmla="*/ 4011568 h 6580301"/>
              <a:gd name="connsiteX264" fmla="*/ 2870119 w 4833822"/>
              <a:gd name="connsiteY264" fmla="*/ 3900470 h 6580301"/>
              <a:gd name="connsiteX265" fmla="*/ 2540406 w 4833822"/>
              <a:gd name="connsiteY265" fmla="*/ 2882675 h 6580301"/>
              <a:gd name="connsiteX266" fmla="*/ 357884 w 4833822"/>
              <a:gd name="connsiteY266" fmla="*/ 2811004 h 6580301"/>
              <a:gd name="connsiteX267" fmla="*/ 422396 w 4833822"/>
              <a:gd name="connsiteY267" fmla="*/ 2893431 h 6580301"/>
              <a:gd name="connsiteX268" fmla="*/ 522738 w 4833822"/>
              <a:gd name="connsiteY268" fmla="*/ 3395162 h 6580301"/>
              <a:gd name="connsiteX269" fmla="*/ 490485 w 4833822"/>
              <a:gd name="connsiteY269" fmla="*/ 3534932 h 6580301"/>
              <a:gd name="connsiteX270" fmla="*/ 386555 w 4833822"/>
              <a:gd name="connsiteY270" fmla="*/ 3434585 h 6580301"/>
              <a:gd name="connsiteX271" fmla="*/ 286208 w 4833822"/>
              <a:gd name="connsiteY271" fmla="*/ 2893431 h 6580301"/>
              <a:gd name="connsiteX272" fmla="*/ 357884 w 4833822"/>
              <a:gd name="connsiteY272" fmla="*/ 2811004 h 6580301"/>
              <a:gd name="connsiteX273" fmla="*/ 4036204 w 4833822"/>
              <a:gd name="connsiteY273" fmla="*/ 1393613 h 6580301"/>
              <a:gd name="connsiteX274" fmla="*/ 4110123 w 4833822"/>
              <a:gd name="connsiteY274" fmla="*/ 1456328 h 6580301"/>
              <a:gd name="connsiteX275" fmla="*/ 4063531 w 4833822"/>
              <a:gd name="connsiteY275" fmla="*/ 2266272 h 6580301"/>
              <a:gd name="connsiteX276" fmla="*/ 3938100 w 4833822"/>
              <a:gd name="connsiteY276" fmla="*/ 1954478 h 6580301"/>
              <a:gd name="connsiteX277" fmla="*/ 3970353 w 4833822"/>
              <a:gd name="connsiteY277" fmla="*/ 1459915 h 6580301"/>
              <a:gd name="connsiteX278" fmla="*/ 4036204 w 4833822"/>
              <a:gd name="connsiteY278" fmla="*/ 1393613 h 6580301"/>
              <a:gd name="connsiteX279" fmla="*/ 915320 w 4833822"/>
              <a:gd name="connsiteY279" fmla="*/ 1135184 h 6580301"/>
              <a:gd name="connsiteX280" fmla="*/ 1020430 w 4833822"/>
              <a:gd name="connsiteY280" fmla="*/ 1815946 h 6580301"/>
              <a:gd name="connsiteX281" fmla="*/ 811383 w 4833822"/>
              <a:gd name="connsiteY281" fmla="*/ 1776360 h 6580301"/>
              <a:gd name="connsiteX282" fmla="*/ 915320 w 4833822"/>
              <a:gd name="connsiteY282" fmla="*/ 1135184 h 6580301"/>
              <a:gd name="connsiteX283" fmla="*/ 2447237 w 4833822"/>
              <a:gd name="connsiteY283" fmla="*/ 410 h 6580301"/>
              <a:gd name="connsiteX284" fmla="*/ 2465153 w 4833822"/>
              <a:gd name="connsiteY284" fmla="*/ 55062 h 6580301"/>
              <a:gd name="connsiteX285" fmla="*/ 2908975 w 4833822"/>
              <a:gd name="connsiteY285" fmla="*/ 1187732 h 6580301"/>
              <a:gd name="connsiteX286" fmla="*/ 3113822 w 4833822"/>
              <a:gd name="connsiteY286" fmla="*/ 2237596 h 6580301"/>
              <a:gd name="connsiteX287" fmla="*/ 3282263 w 4833822"/>
              <a:gd name="connsiteY287" fmla="*/ 1556674 h 6580301"/>
              <a:gd name="connsiteX288" fmla="*/ 3257173 w 4833822"/>
              <a:gd name="connsiteY288" fmla="*/ 1416905 h 6580301"/>
              <a:gd name="connsiteX289" fmla="*/ 3278681 w 4833822"/>
              <a:gd name="connsiteY289" fmla="*/ 1327309 h 6580301"/>
              <a:gd name="connsiteX290" fmla="*/ 3361107 w 4833822"/>
              <a:gd name="connsiteY290" fmla="*/ 1384652 h 6580301"/>
              <a:gd name="connsiteX291" fmla="*/ 3884339 w 4833822"/>
              <a:gd name="connsiteY291" fmla="*/ 2696322 h 6580301"/>
              <a:gd name="connsiteX292" fmla="*/ 3776823 w 4833822"/>
              <a:gd name="connsiteY292" fmla="*/ 3316317 h 6580301"/>
              <a:gd name="connsiteX293" fmla="*/ 4002606 w 4833822"/>
              <a:gd name="connsiteY293" fmla="*/ 3097708 h 6580301"/>
              <a:gd name="connsiteX294" fmla="*/ 4059943 w 4833822"/>
              <a:gd name="connsiteY294" fmla="*/ 3033197 h 6580301"/>
              <a:gd name="connsiteX295" fmla="*/ 4117286 w 4833822"/>
              <a:gd name="connsiteY295" fmla="*/ 3108459 h 6580301"/>
              <a:gd name="connsiteX296" fmla="*/ 4131625 w 4833822"/>
              <a:gd name="connsiteY296" fmla="*/ 3921981 h 6580301"/>
              <a:gd name="connsiteX297" fmla="*/ 3755321 w 4833822"/>
              <a:gd name="connsiteY297" fmla="*/ 4753423 h 6580301"/>
              <a:gd name="connsiteX298" fmla="*/ 3723067 w 4833822"/>
              <a:gd name="connsiteY298" fmla="*/ 4828680 h 6580301"/>
              <a:gd name="connsiteX299" fmla="*/ 4099366 w 4833822"/>
              <a:gd name="connsiteY299" fmla="*/ 4767756 h 6580301"/>
              <a:gd name="connsiteX300" fmla="*/ 4550927 w 4833822"/>
              <a:gd name="connsiteY300" fmla="*/ 5118970 h 6580301"/>
              <a:gd name="connsiteX301" fmla="*/ 4604683 w 4833822"/>
              <a:gd name="connsiteY301" fmla="*/ 5219317 h 6580301"/>
              <a:gd name="connsiteX302" fmla="*/ 4576011 w 4833822"/>
              <a:gd name="connsiteY302" fmla="*/ 6061510 h 6580301"/>
              <a:gd name="connsiteX303" fmla="*/ 4432660 w 4833822"/>
              <a:gd name="connsiteY303" fmla="*/ 6122434 h 6580301"/>
              <a:gd name="connsiteX304" fmla="*/ 3999019 w 4833822"/>
              <a:gd name="connsiteY304" fmla="*/ 6355381 h 6580301"/>
              <a:gd name="connsiteX305" fmla="*/ 3192667 w 4833822"/>
              <a:gd name="connsiteY305" fmla="*/ 6287288 h 6580301"/>
              <a:gd name="connsiteX306" fmla="*/ 2662265 w 4833822"/>
              <a:gd name="connsiteY306" fmla="*/ 5656540 h 6580301"/>
              <a:gd name="connsiteX307" fmla="*/ 2680186 w 4833822"/>
              <a:gd name="connsiteY307" fmla="*/ 5975496 h 6580301"/>
              <a:gd name="connsiteX308" fmla="*/ 2655096 w 4833822"/>
              <a:gd name="connsiteY308" fmla="*/ 6287288 h 6580301"/>
              <a:gd name="connsiteX309" fmla="*/ 2063771 w 4833822"/>
              <a:gd name="connsiteY309" fmla="*/ 6573990 h 6580301"/>
              <a:gd name="connsiteX310" fmla="*/ 1827242 w 4833822"/>
              <a:gd name="connsiteY310" fmla="*/ 6523817 h 6580301"/>
              <a:gd name="connsiteX311" fmla="*/ 1594295 w 4833822"/>
              <a:gd name="connsiteY311" fmla="*/ 5982665 h 6580301"/>
              <a:gd name="connsiteX312" fmla="*/ 1952673 w 4833822"/>
              <a:gd name="connsiteY312" fmla="*/ 5448677 h 6580301"/>
              <a:gd name="connsiteX313" fmla="*/ 2020761 w 4833822"/>
              <a:gd name="connsiteY313" fmla="*/ 5316077 h 6580301"/>
              <a:gd name="connsiteX314" fmla="*/ 1841575 w 4833822"/>
              <a:gd name="connsiteY314" fmla="*/ 5459428 h 6580301"/>
              <a:gd name="connsiteX315" fmla="*/ 884697 w 4833822"/>
              <a:gd name="connsiteY315" fmla="*/ 6204861 h 6580301"/>
              <a:gd name="connsiteX316" fmla="*/ 547826 w 4833822"/>
              <a:gd name="connsiteY316" fmla="*/ 6237114 h 6580301"/>
              <a:gd name="connsiteX317" fmla="*/ 357883 w 4833822"/>
              <a:gd name="connsiteY317" fmla="*/ 6179777 h 6580301"/>
              <a:gd name="connsiteX318" fmla="*/ 89095 w 4833822"/>
              <a:gd name="connsiteY318" fmla="*/ 5753300 h 6580301"/>
              <a:gd name="connsiteX319" fmla="*/ 46091 w 4833822"/>
              <a:gd name="connsiteY319" fmla="*/ 5402091 h 6580301"/>
              <a:gd name="connsiteX320" fmla="*/ 440310 w 4833822"/>
              <a:gd name="connsiteY320" fmla="*/ 4753423 h 6580301"/>
              <a:gd name="connsiteX321" fmla="*/ 1020884 w 4833822"/>
              <a:gd name="connsiteY321" fmla="*/ 4803596 h 6580301"/>
              <a:gd name="connsiteX322" fmla="*/ 798688 w 4833822"/>
              <a:gd name="connsiteY322" fmla="*/ 4631574 h 6580301"/>
              <a:gd name="connsiteX323" fmla="*/ 766435 w 4833822"/>
              <a:gd name="connsiteY323" fmla="*/ 4574231 h 6580301"/>
              <a:gd name="connsiteX324" fmla="*/ 838110 w 4833822"/>
              <a:gd name="connsiteY324" fmla="*/ 4552729 h 6580301"/>
              <a:gd name="connsiteX325" fmla="*/ 1060306 w 4833822"/>
              <a:gd name="connsiteY325" fmla="*/ 4645907 h 6580301"/>
              <a:gd name="connsiteX326" fmla="*/ 777186 w 4833822"/>
              <a:gd name="connsiteY326" fmla="*/ 4147759 h 6580301"/>
              <a:gd name="connsiteX327" fmla="*/ 723430 w 4833822"/>
              <a:gd name="connsiteY327" fmla="*/ 3613776 h 6580301"/>
              <a:gd name="connsiteX328" fmla="*/ 727012 w 4833822"/>
              <a:gd name="connsiteY328" fmla="*/ 2914935 h 6580301"/>
              <a:gd name="connsiteX329" fmla="*/ 762853 w 4833822"/>
              <a:gd name="connsiteY329" fmla="*/ 2782335 h 6580301"/>
              <a:gd name="connsiteX330" fmla="*/ 1017302 w 4833822"/>
              <a:gd name="connsiteY330" fmla="*/ 3083370 h 6580301"/>
              <a:gd name="connsiteX331" fmla="*/ 1139151 w 4833822"/>
              <a:gd name="connsiteY331" fmla="*/ 3122792 h 6580301"/>
              <a:gd name="connsiteX332" fmla="*/ 1110480 w 4833822"/>
              <a:gd name="connsiteY332" fmla="*/ 3011694 h 6580301"/>
              <a:gd name="connsiteX333" fmla="*/ 1135564 w 4833822"/>
              <a:gd name="connsiteY333" fmla="*/ 2122916 h 6580301"/>
              <a:gd name="connsiteX334" fmla="*/ 1493942 w 4833822"/>
              <a:gd name="connsiteY334" fmla="*/ 1463496 h 6580301"/>
              <a:gd name="connsiteX335" fmla="*/ 1547703 w 4833822"/>
              <a:gd name="connsiteY335" fmla="*/ 1409741 h 6580301"/>
              <a:gd name="connsiteX336" fmla="*/ 1597877 w 4833822"/>
              <a:gd name="connsiteY336" fmla="*/ 1502919 h 6580301"/>
              <a:gd name="connsiteX337" fmla="*/ 2070940 w 4833822"/>
              <a:gd name="connsiteY337" fmla="*/ 2277018 h 6580301"/>
              <a:gd name="connsiteX338" fmla="*/ 1926239 w 4833822"/>
              <a:gd name="connsiteY338" fmla="*/ 1538191 h 6580301"/>
              <a:gd name="connsiteX339" fmla="*/ 2156949 w 4833822"/>
              <a:gd name="connsiteY339" fmla="*/ 241423 h 6580301"/>
              <a:gd name="connsiteX340" fmla="*/ 2386314 w 4833822"/>
              <a:gd name="connsiteY340" fmla="*/ 26391 h 6580301"/>
              <a:gd name="connsiteX341" fmla="*/ 2447237 w 4833822"/>
              <a:gd name="connsiteY341" fmla="*/ 410 h 6580301"/>
              <a:gd name="connsiteX0" fmla="*/ 2144854 w 4833822"/>
              <a:gd name="connsiteY0" fmla="*/ 6301984 h 6675633"/>
              <a:gd name="connsiteX1" fmla="*/ 2053020 w 4833822"/>
              <a:gd name="connsiteY1" fmla="*/ 6310944 h 6675633"/>
              <a:gd name="connsiteX2" fmla="*/ 1959837 w 4833822"/>
              <a:gd name="connsiteY2" fmla="*/ 6386202 h 6675633"/>
              <a:gd name="connsiteX3" fmla="*/ 2045851 w 4833822"/>
              <a:gd name="connsiteY3" fmla="*/ 6504469 h 6675633"/>
              <a:gd name="connsiteX4" fmla="*/ 2042269 w 4833822"/>
              <a:gd name="connsiteY4" fmla="*/ 6407704 h 6675633"/>
              <a:gd name="connsiteX5" fmla="*/ 2106775 w 4833822"/>
              <a:gd name="connsiteY5" fmla="*/ 6343197 h 6675633"/>
              <a:gd name="connsiteX6" fmla="*/ 2128277 w 4833822"/>
              <a:gd name="connsiteY6" fmla="*/ 6414873 h 6675633"/>
              <a:gd name="connsiteX7" fmla="*/ 2164118 w 4833822"/>
              <a:gd name="connsiteY7" fmla="*/ 6465046 h 6675633"/>
              <a:gd name="connsiteX8" fmla="*/ 2232206 w 4833822"/>
              <a:gd name="connsiteY8" fmla="*/ 6429211 h 6675633"/>
              <a:gd name="connsiteX9" fmla="*/ 2228624 w 4833822"/>
              <a:gd name="connsiteY9" fmla="*/ 6336028 h 6675633"/>
              <a:gd name="connsiteX10" fmla="*/ 2144854 w 4833822"/>
              <a:gd name="connsiteY10" fmla="*/ 6301984 h 6675633"/>
              <a:gd name="connsiteX11" fmla="*/ 2508163 w 4833822"/>
              <a:gd name="connsiteY11" fmla="*/ 6271522 h 6675633"/>
              <a:gd name="connsiteX12" fmla="*/ 2407811 w 4833822"/>
              <a:gd name="connsiteY12" fmla="*/ 6579732 h 6675633"/>
              <a:gd name="connsiteX13" fmla="*/ 2508163 w 4833822"/>
              <a:gd name="connsiteY13" fmla="*/ 6271522 h 6675633"/>
              <a:gd name="connsiteX14" fmla="*/ 2215080 w 4833822"/>
              <a:gd name="connsiteY14" fmla="*/ 6186987 h 6675633"/>
              <a:gd name="connsiteX15" fmla="*/ 2171282 w 4833822"/>
              <a:gd name="connsiteY15" fmla="*/ 6192677 h 6675633"/>
              <a:gd name="connsiteX16" fmla="*/ 2350473 w 4833822"/>
              <a:gd name="connsiteY16" fmla="*/ 6472216 h 6675633"/>
              <a:gd name="connsiteX17" fmla="*/ 2393478 w 4833822"/>
              <a:gd name="connsiteY17" fmla="*/ 6289442 h 6675633"/>
              <a:gd name="connsiteX18" fmla="*/ 2252871 w 4833822"/>
              <a:gd name="connsiteY18" fmla="*/ 6188142 h 6675633"/>
              <a:gd name="connsiteX19" fmla="*/ 2215080 w 4833822"/>
              <a:gd name="connsiteY19" fmla="*/ 6186987 h 6675633"/>
              <a:gd name="connsiteX20" fmla="*/ 3767359 w 4833822"/>
              <a:gd name="connsiteY20" fmla="*/ 6068029 h 6675633"/>
              <a:gd name="connsiteX21" fmla="*/ 3913003 w 4833822"/>
              <a:gd name="connsiteY21" fmla="*/ 6149672 h 6675633"/>
              <a:gd name="connsiteX22" fmla="*/ 3930923 w 4833822"/>
              <a:gd name="connsiteY22" fmla="*/ 6174761 h 6675633"/>
              <a:gd name="connsiteX23" fmla="*/ 3923759 w 4833822"/>
              <a:gd name="connsiteY23" fmla="*/ 6199846 h 6675633"/>
              <a:gd name="connsiteX24" fmla="*/ 3672890 w 4833822"/>
              <a:gd name="connsiteY24" fmla="*/ 6181925 h 6675633"/>
              <a:gd name="connsiteX25" fmla="*/ 3672890 w 4833822"/>
              <a:gd name="connsiteY25" fmla="*/ 6113836 h 6675633"/>
              <a:gd name="connsiteX26" fmla="*/ 3708731 w 4833822"/>
              <a:gd name="connsiteY26" fmla="*/ 6088747 h 6675633"/>
              <a:gd name="connsiteX27" fmla="*/ 3767359 w 4833822"/>
              <a:gd name="connsiteY27" fmla="*/ 6068029 h 6675633"/>
              <a:gd name="connsiteX28" fmla="*/ 3779366 w 4833822"/>
              <a:gd name="connsiteY28" fmla="*/ 6028218 h 6675633"/>
              <a:gd name="connsiteX29" fmla="*/ 3637059 w 4833822"/>
              <a:gd name="connsiteY29" fmla="*/ 6052913 h 6675633"/>
              <a:gd name="connsiteX30" fmla="*/ 3497289 w 4833822"/>
              <a:gd name="connsiteY30" fmla="*/ 6235681 h 6675633"/>
              <a:gd name="connsiteX31" fmla="*/ 3615557 w 4833822"/>
              <a:gd name="connsiteY31" fmla="*/ 6178344 h 6675633"/>
              <a:gd name="connsiteX32" fmla="*/ 3852086 w 4833822"/>
              <a:gd name="connsiteY32" fmla="*/ 6336028 h 6675633"/>
              <a:gd name="connsiteX33" fmla="*/ 3952433 w 4833822"/>
              <a:gd name="connsiteY33" fmla="*/ 6164006 h 6675633"/>
              <a:gd name="connsiteX34" fmla="*/ 3945496 w 4833822"/>
              <a:gd name="connsiteY34" fmla="*/ 6147201 h 6675633"/>
              <a:gd name="connsiteX35" fmla="*/ 3938093 w 4833822"/>
              <a:gd name="connsiteY35" fmla="*/ 6147201 h 6675633"/>
              <a:gd name="connsiteX36" fmla="*/ 3927341 w 4833822"/>
              <a:gd name="connsiteY36" fmla="*/ 6147201 h 6675633"/>
              <a:gd name="connsiteX37" fmla="*/ 3909418 w 4833822"/>
              <a:gd name="connsiteY37" fmla="*/ 6142494 h 6675633"/>
              <a:gd name="connsiteX38" fmla="*/ 3920171 w 4833822"/>
              <a:gd name="connsiteY38" fmla="*/ 6142494 h 6675633"/>
              <a:gd name="connsiteX39" fmla="*/ 3945252 w 4833822"/>
              <a:gd name="connsiteY39" fmla="*/ 6146611 h 6675633"/>
              <a:gd name="connsiteX40" fmla="*/ 3928739 w 4833822"/>
              <a:gd name="connsiteY40" fmla="*/ 6106611 h 6675633"/>
              <a:gd name="connsiteX41" fmla="*/ 3822967 w 4833822"/>
              <a:gd name="connsiteY41" fmla="*/ 6030513 h 6675633"/>
              <a:gd name="connsiteX42" fmla="*/ 3779366 w 4833822"/>
              <a:gd name="connsiteY42" fmla="*/ 6028218 h 6675633"/>
              <a:gd name="connsiteX43" fmla="*/ 4196131 w 4833822"/>
              <a:gd name="connsiteY43" fmla="*/ 5884472 h 6675633"/>
              <a:gd name="connsiteX44" fmla="*/ 4235548 w 4833822"/>
              <a:gd name="connsiteY44" fmla="*/ 6113837 h 6675633"/>
              <a:gd name="connsiteX45" fmla="*/ 4454163 w 4833822"/>
              <a:gd name="connsiteY45" fmla="*/ 6117419 h 6675633"/>
              <a:gd name="connsiteX46" fmla="*/ 4196131 w 4833822"/>
              <a:gd name="connsiteY46" fmla="*/ 5884472 h 6675633"/>
              <a:gd name="connsiteX47" fmla="*/ 1174995 w 4833822"/>
              <a:gd name="connsiteY47" fmla="*/ 5569094 h 6675633"/>
              <a:gd name="connsiteX48" fmla="*/ 1250253 w 4833822"/>
              <a:gd name="connsiteY48" fmla="*/ 5615686 h 6675633"/>
              <a:gd name="connsiteX49" fmla="*/ 1035224 w 4833822"/>
              <a:gd name="connsiteY49" fmla="*/ 5726779 h 6675633"/>
              <a:gd name="connsiteX50" fmla="*/ 981463 w 4833822"/>
              <a:gd name="connsiteY50" fmla="*/ 5701695 h 6675633"/>
              <a:gd name="connsiteX51" fmla="*/ 1174995 w 4833822"/>
              <a:gd name="connsiteY51" fmla="*/ 5569094 h 6675633"/>
              <a:gd name="connsiteX52" fmla="*/ 3960412 w 4833822"/>
              <a:gd name="connsiteY52" fmla="*/ 5539819 h 6675633"/>
              <a:gd name="connsiteX53" fmla="*/ 4095776 w 4833822"/>
              <a:gd name="connsiteY53" fmla="*/ 5597764 h 6675633"/>
              <a:gd name="connsiteX54" fmla="*/ 4052767 w 4833822"/>
              <a:gd name="connsiteY54" fmla="*/ 5626434 h 6675633"/>
              <a:gd name="connsiteX55" fmla="*/ 3852081 w 4833822"/>
              <a:gd name="connsiteY55" fmla="*/ 5594183 h 6675633"/>
              <a:gd name="connsiteX56" fmla="*/ 3859245 w 4833822"/>
              <a:gd name="connsiteY56" fmla="*/ 5558344 h 6675633"/>
              <a:gd name="connsiteX57" fmla="*/ 3917370 w 4833822"/>
              <a:gd name="connsiteY57" fmla="*/ 5540819 h 6675633"/>
              <a:gd name="connsiteX58" fmla="*/ 3960412 w 4833822"/>
              <a:gd name="connsiteY58" fmla="*/ 5539819 h 6675633"/>
              <a:gd name="connsiteX59" fmla="*/ 2177948 w 4833822"/>
              <a:gd name="connsiteY59" fmla="*/ 5445569 h 6675633"/>
              <a:gd name="connsiteX60" fmla="*/ 2146198 w 4833822"/>
              <a:gd name="connsiteY60" fmla="*/ 5468751 h 6675633"/>
              <a:gd name="connsiteX61" fmla="*/ 1680303 w 4833822"/>
              <a:gd name="connsiteY61" fmla="*/ 6167593 h 6675633"/>
              <a:gd name="connsiteX62" fmla="*/ 1762730 w 4833822"/>
              <a:gd name="connsiteY62" fmla="*/ 6529553 h 6675633"/>
              <a:gd name="connsiteX63" fmla="*/ 1802152 w 4833822"/>
              <a:gd name="connsiteY63" fmla="*/ 6250020 h 6675633"/>
              <a:gd name="connsiteX64" fmla="*/ 2081691 w 4833822"/>
              <a:gd name="connsiteY64" fmla="*/ 6092330 h 6675633"/>
              <a:gd name="connsiteX65" fmla="*/ 1845157 w 4833822"/>
              <a:gd name="connsiteY65" fmla="*/ 6174757 h 6675633"/>
              <a:gd name="connsiteX66" fmla="*/ 1744810 w 4833822"/>
              <a:gd name="connsiteY66" fmla="*/ 6146091 h 6675633"/>
              <a:gd name="connsiteX67" fmla="*/ 2060189 w 4833822"/>
              <a:gd name="connsiteY67" fmla="*/ 5991988 h 6675633"/>
              <a:gd name="connsiteX68" fmla="*/ 2178451 w 4833822"/>
              <a:gd name="connsiteY68" fmla="*/ 5931058 h 6675633"/>
              <a:gd name="connsiteX69" fmla="*/ 2293136 w 4833822"/>
              <a:gd name="connsiteY69" fmla="*/ 5465169 h 6675633"/>
              <a:gd name="connsiteX70" fmla="*/ 1999259 w 4833822"/>
              <a:gd name="connsiteY70" fmla="*/ 5880890 h 6675633"/>
              <a:gd name="connsiteX71" fmla="*/ 2196371 w 4833822"/>
              <a:gd name="connsiteY71" fmla="*/ 5450831 h 6675633"/>
              <a:gd name="connsiteX72" fmla="*/ 2177948 w 4833822"/>
              <a:gd name="connsiteY72" fmla="*/ 5445569 h 6675633"/>
              <a:gd name="connsiteX73" fmla="*/ 2511745 w 4833822"/>
              <a:gd name="connsiteY73" fmla="*/ 5432916 h 6675633"/>
              <a:gd name="connsiteX74" fmla="*/ 2482010 w 4833822"/>
              <a:gd name="connsiteY74" fmla="*/ 5661212 h 6675633"/>
              <a:gd name="connsiteX75" fmla="*/ 2486655 w 4833822"/>
              <a:gd name="connsiteY75" fmla="*/ 5726777 h 6675633"/>
              <a:gd name="connsiteX76" fmla="*/ 2514429 w 4833822"/>
              <a:gd name="connsiteY76" fmla="*/ 5742456 h 6675633"/>
              <a:gd name="connsiteX77" fmla="*/ 2526077 w 4833822"/>
              <a:gd name="connsiteY77" fmla="*/ 5766202 h 6675633"/>
              <a:gd name="connsiteX78" fmla="*/ 2486655 w 4833822"/>
              <a:gd name="connsiteY78" fmla="*/ 5726780 h 6675633"/>
              <a:gd name="connsiteX79" fmla="*/ 2486655 w 4833822"/>
              <a:gd name="connsiteY79" fmla="*/ 5726783 h 6675633"/>
              <a:gd name="connsiteX80" fmla="*/ 2440069 w 4833822"/>
              <a:gd name="connsiteY80" fmla="*/ 6002739 h 6675633"/>
              <a:gd name="connsiteX81" fmla="*/ 2375563 w 4833822"/>
              <a:gd name="connsiteY81" fmla="*/ 5565511 h 6675633"/>
              <a:gd name="connsiteX82" fmla="*/ 2296718 w 4833822"/>
              <a:gd name="connsiteY82" fmla="*/ 5934646 h 6675633"/>
              <a:gd name="connsiteX83" fmla="*/ 2429318 w 4833822"/>
              <a:gd name="connsiteY83" fmla="*/ 6056495 h 6675633"/>
              <a:gd name="connsiteX84" fmla="*/ 2493825 w 4833822"/>
              <a:gd name="connsiteY84" fmla="*/ 5956148 h 6675633"/>
              <a:gd name="connsiteX85" fmla="*/ 2529665 w 4833822"/>
              <a:gd name="connsiteY85" fmla="*/ 5766205 h 6675633"/>
              <a:gd name="connsiteX86" fmla="*/ 2511745 w 4833822"/>
              <a:gd name="connsiteY86" fmla="*/ 5432916 h 6675633"/>
              <a:gd name="connsiteX87" fmla="*/ 2808528 w 4833822"/>
              <a:gd name="connsiteY87" fmla="*/ 5430450 h 6675633"/>
              <a:gd name="connsiteX88" fmla="*/ 2784115 w 4833822"/>
              <a:gd name="connsiteY88" fmla="*/ 5443667 h 6675633"/>
              <a:gd name="connsiteX89" fmla="*/ 2798448 w 4833822"/>
              <a:gd name="connsiteY89" fmla="*/ 5518925 h 6675633"/>
              <a:gd name="connsiteX90" fmla="*/ 2880875 w 4833822"/>
              <a:gd name="connsiteY90" fmla="*/ 5633605 h 6675633"/>
              <a:gd name="connsiteX91" fmla="*/ 3142493 w 4833822"/>
              <a:gd name="connsiteY91" fmla="*/ 5963317 h 6675633"/>
              <a:gd name="connsiteX92" fmla="*/ 2891625 w 4833822"/>
              <a:gd name="connsiteY92" fmla="*/ 5798458 h 6675633"/>
              <a:gd name="connsiteX93" fmla="*/ 2683768 w 4833822"/>
              <a:gd name="connsiteY93" fmla="*/ 5554760 h 6675633"/>
              <a:gd name="connsiteX94" fmla="*/ 2651515 w 4833822"/>
              <a:gd name="connsiteY94" fmla="*/ 5579849 h 6675633"/>
              <a:gd name="connsiteX95" fmla="*/ 2866541 w 4833822"/>
              <a:gd name="connsiteY95" fmla="*/ 5823548 h 6675633"/>
              <a:gd name="connsiteX96" fmla="*/ 3389773 w 4833822"/>
              <a:gd name="connsiteY96" fmla="*/ 6422042 h 6675633"/>
              <a:gd name="connsiteX97" fmla="*/ 3637059 w 4833822"/>
              <a:gd name="connsiteY97" fmla="*/ 6465046 h 6675633"/>
              <a:gd name="connsiteX98" fmla="*/ 3246422 w 4833822"/>
              <a:gd name="connsiteY98" fmla="*/ 6095917 h 6675633"/>
              <a:gd name="connsiteX99" fmla="*/ 3400524 w 4833822"/>
              <a:gd name="connsiteY99" fmla="*/ 6146091 h 6675633"/>
              <a:gd name="connsiteX100" fmla="*/ 3336018 w 4833822"/>
              <a:gd name="connsiteY100" fmla="*/ 5999152 h 6675633"/>
              <a:gd name="connsiteX101" fmla="*/ 3095901 w 4833822"/>
              <a:gd name="connsiteY101" fmla="*/ 5737539 h 6675633"/>
              <a:gd name="connsiteX102" fmla="*/ 2862954 w 4833822"/>
              <a:gd name="connsiteY102" fmla="*/ 5468751 h 6675633"/>
              <a:gd name="connsiteX103" fmla="*/ 2808528 w 4833822"/>
              <a:gd name="connsiteY103" fmla="*/ 5430450 h 6675633"/>
              <a:gd name="connsiteX104" fmla="*/ 1587125 w 4833822"/>
              <a:gd name="connsiteY104" fmla="*/ 5386325 h 6675633"/>
              <a:gd name="connsiteX105" fmla="*/ 798688 w 4833822"/>
              <a:gd name="connsiteY105" fmla="*/ 5594188 h 6675633"/>
              <a:gd name="connsiteX106" fmla="*/ 780768 w 4833822"/>
              <a:gd name="connsiteY106" fmla="*/ 6217766 h 6675633"/>
              <a:gd name="connsiteX107" fmla="*/ 791519 w 4833822"/>
              <a:gd name="connsiteY107" fmla="*/ 6024242 h 6675633"/>
              <a:gd name="connsiteX108" fmla="*/ 709092 w 4833822"/>
              <a:gd name="connsiteY108" fmla="*/ 5662276 h 6675633"/>
              <a:gd name="connsiteX109" fmla="*/ 368634 w 4833822"/>
              <a:gd name="connsiteY109" fmla="*/ 5673027 h 6675633"/>
              <a:gd name="connsiteX110" fmla="*/ 332793 w 4833822"/>
              <a:gd name="connsiteY110" fmla="*/ 5698117 h 6675633"/>
              <a:gd name="connsiteX111" fmla="*/ 368634 w 4833822"/>
              <a:gd name="connsiteY111" fmla="*/ 5712450 h 6675633"/>
              <a:gd name="connsiteX112" fmla="*/ 350714 w 4833822"/>
              <a:gd name="connsiteY112" fmla="*/ 6013490 h 6675633"/>
              <a:gd name="connsiteX113" fmla="*/ 447479 w 4833822"/>
              <a:gd name="connsiteY113" fmla="*/ 6077997 h 6675633"/>
              <a:gd name="connsiteX114" fmla="*/ 486896 w 4833822"/>
              <a:gd name="connsiteY114" fmla="*/ 5977650 h 6675633"/>
              <a:gd name="connsiteX115" fmla="*/ 468981 w 4833822"/>
              <a:gd name="connsiteY115" fmla="*/ 5859383 h 6675633"/>
              <a:gd name="connsiteX116" fmla="*/ 372216 w 4833822"/>
              <a:gd name="connsiteY116" fmla="*/ 5966899 h 6675633"/>
              <a:gd name="connsiteX117" fmla="*/ 382967 w 4833822"/>
              <a:gd name="connsiteY117" fmla="*/ 5816378 h 6675633"/>
              <a:gd name="connsiteX118" fmla="*/ 497647 w 4833822"/>
              <a:gd name="connsiteY118" fmla="*/ 5776956 h 6675633"/>
              <a:gd name="connsiteX119" fmla="*/ 569323 w 4833822"/>
              <a:gd name="connsiteY119" fmla="*/ 5891641 h 6675633"/>
              <a:gd name="connsiteX120" fmla="*/ 580074 w 4833822"/>
              <a:gd name="connsiteY120" fmla="*/ 6103081 h 6675633"/>
              <a:gd name="connsiteX121" fmla="*/ 612332 w 4833822"/>
              <a:gd name="connsiteY121" fmla="*/ 5859383 h 6675633"/>
              <a:gd name="connsiteX122" fmla="*/ 497647 w 4833822"/>
              <a:gd name="connsiteY122" fmla="*/ 5626436 h 6675633"/>
              <a:gd name="connsiteX123" fmla="*/ 730594 w 4833822"/>
              <a:gd name="connsiteY123" fmla="*/ 6031405 h 6675633"/>
              <a:gd name="connsiteX124" fmla="*/ 547826 w 4833822"/>
              <a:gd name="connsiteY124" fmla="*/ 6196264 h 6675633"/>
              <a:gd name="connsiteX125" fmla="*/ 834528 w 4833822"/>
              <a:gd name="connsiteY125" fmla="*/ 6228517 h 6675633"/>
              <a:gd name="connsiteX126" fmla="*/ 1533370 w 4833822"/>
              <a:gd name="connsiteY126" fmla="*/ 5712450 h 6675633"/>
              <a:gd name="connsiteX127" fmla="*/ 1633712 w 4833822"/>
              <a:gd name="connsiteY127" fmla="*/ 5579849 h 6675633"/>
              <a:gd name="connsiteX128" fmla="*/ 1142733 w 4833822"/>
              <a:gd name="connsiteY128" fmla="*/ 5895223 h 6675633"/>
              <a:gd name="connsiteX129" fmla="*/ 1031635 w 4833822"/>
              <a:gd name="connsiteY129" fmla="*/ 5923895 h 6675633"/>
              <a:gd name="connsiteX130" fmla="*/ 1096142 w 4833822"/>
              <a:gd name="connsiteY130" fmla="*/ 5823548 h 6675633"/>
              <a:gd name="connsiteX131" fmla="*/ 1587125 w 4833822"/>
              <a:gd name="connsiteY131" fmla="*/ 5386325 h 6675633"/>
              <a:gd name="connsiteX132" fmla="*/ 3072607 w 4833822"/>
              <a:gd name="connsiteY132" fmla="*/ 5377365 h 6675633"/>
              <a:gd name="connsiteX133" fmla="*/ 2988391 w 4833822"/>
              <a:gd name="connsiteY133" fmla="*/ 5411409 h 6675633"/>
              <a:gd name="connsiteX134" fmla="*/ 3038564 w 4833822"/>
              <a:gd name="connsiteY134" fmla="*/ 5522507 h 6675633"/>
              <a:gd name="connsiteX135" fmla="*/ 3407693 w 4833822"/>
              <a:gd name="connsiteY135" fmla="*/ 5938228 h 6675633"/>
              <a:gd name="connsiteX136" fmla="*/ 3576134 w 4833822"/>
              <a:gd name="connsiteY136" fmla="*/ 5977650 h 6675633"/>
              <a:gd name="connsiteX137" fmla="*/ 4002606 w 4833822"/>
              <a:gd name="connsiteY137" fmla="*/ 6081579 h 6675633"/>
              <a:gd name="connsiteX138" fmla="*/ 4124455 w 4833822"/>
              <a:gd name="connsiteY138" fmla="*/ 6164006 h 6675633"/>
              <a:gd name="connsiteX139" fmla="*/ 3586885 w 4833822"/>
              <a:gd name="connsiteY139" fmla="*/ 5615685 h 6675633"/>
              <a:gd name="connsiteX140" fmla="*/ 3339600 w 4833822"/>
              <a:gd name="connsiteY140" fmla="*/ 5472333 h 6675633"/>
              <a:gd name="connsiteX141" fmla="*/ 3551045 w 4833822"/>
              <a:gd name="connsiteY141" fmla="*/ 5647943 h 6675633"/>
              <a:gd name="connsiteX142" fmla="*/ 3658561 w 4833822"/>
              <a:gd name="connsiteY142" fmla="*/ 5830717 h 6675633"/>
              <a:gd name="connsiteX143" fmla="*/ 3536712 w 4833822"/>
              <a:gd name="connsiteY143" fmla="*/ 5755454 h 6675633"/>
              <a:gd name="connsiteX144" fmla="*/ 3167577 w 4833822"/>
              <a:gd name="connsiteY144" fmla="*/ 5418578 h 6675633"/>
              <a:gd name="connsiteX145" fmla="*/ 3072607 w 4833822"/>
              <a:gd name="connsiteY145" fmla="*/ 5377365 h 6675633"/>
              <a:gd name="connsiteX146" fmla="*/ 1497530 w 4833822"/>
              <a:gd name="connsiteY146" fmla="*/ 5289565 h 6675633"/>
              <a:gd name="connsiteX147" fmla="*/ 644585 w 4833822"/>
              <a:gd name="connsiteY147" fmla="*/ 5414996 h 6675633"/>
              <a:gd name="connsiteX148" fmla="*/ 404469 w 4833822"/>
              <a:gd name="connsiteY148" fmla="*/ 5490253 h 6675633"/>
              <a:gd name="connsiteX149" fmla="*/ 218113 w 4833822"/>
              <a:gd name="connsiteY149" fmla="*/ 5644356 h 6675633"/>
              <a:gd name="connsiteX150" fmla="*/ 347132 w 4833822"/>
              <a:gd name="connsiteY150" fmla="*/ 6164006 h 6675633"/>
              <a:gd name="connsiteX151" fmla="*/ 218113 w 4833822"/>
              <a:gd name="connsiteY151" fmla="*/ 5798458 h 6675633"/>
              <a:gd name="connsiteX152" fmla="*/ 289789 w 4833822"/>
              <a:gd name="connsiteY152" fmla="*/ 5690947 h 6675633"/>
              <a:gd name="connsiteX153" fmla="*/ 271869 w 4833822"/>
              <a:gd name="connsiteY153" fmla="*/ 5676614 h 6675633"/>
              <a:gd name="connsiteX154" fmla="*/ 304127 w 4833822"/>
              <a:gd name="connsiteY154" fmla="*/ 5583431 h 6675633"/>
              <a:gd name="connsiteX155" fmla="*/ 400887 w 4833822"/>
              <a:gd name="connsiteY155" fmla="*/ 5501005 h 6675633"/>
              <a:gd name="connsiteX156" fmla="*/ 404469 w 4833822"/>
              <a:gd name="connsiteY156" fmla="*/ 5493835 h 6675633"/>
              <a:gd name="connsiteX157" fmla="*/ 408056 w 4833822"/>
              <a:gd name="connsiteY157" fmla="*/ 5493835 h 6675633"/>
              <a:gd name="connsiteX158" fmla="*/ 569323 w 4833822"/>
              <a:gd name="connsiteY158" fmla="*/ 5450831 h 6675633"/>
              <a:gd name="connsiteX159" fmla="*/ 777186 w 4833822"/>
              <a:gd name="connsiteY159" fmla="*/ 5561929 h 6675633"/>
              <a:gd name="connsiteX160" fmla="*/ 1250249 w 4833822"/>
              <a:gd name="connsiteY160" fmla="*/ 5393488 h 6675633"/>
              <a:gd name="connsiteX161" fmla="*/ 1497530 w 4833822"/>
              <a:gd name="connsiteY161" fmla="*/ 5289565 h 6675633"/>
              <a:gd name="connsiteX162" fmla="*/ 3393360 w 4833822"/>
              <a:gd name="connsiteY162" fmla="*/ 5248795 h 6675633"/>
              <a:gd name="connsiteX163" fmla="*/ 3271511 w 4833822"/>
              <a:gd name="connsiteY163" fmla="*/ 5285978 h 6675633"/>
              <a:gd name="connsiteX164" fmla="*/ 3486538 w 4833822"/>
              <a:gd name="connsiteY164" fmla="*/ 5414996 h 6675633"/>
              <a:gd name="connsiteX165" fmla="*/ 4092197 w 4833822"/>
              <a:gd name="connsiteY165" fmla="*/ 5748290 h 6675633"/>
              <a:gd name="connsiteX166" fmla="*/ 3873588 w 4833822"/>
              <a:gd name="connsiteY166" fmla="*/ 5748290 h 6675633"/>
              <a:gd name="connsiteX167" fmla="*/ 4002606 w 4833822"/>
              <a:gd name="connsiteY167" fmla="*/ 5877303 h 6675633"/>
              <a:gd name="connsiteX168" fmla="*/ 4106535 w 4833822"/>
              <a:gd name="connsiteY168" fmla="*/ 5848632 h 6675633"/>
              <a:gd name="connsiteX169" fmla="*/ 4325144 w 4833822"/>
              <a:gd name="connsiteY169" fmla="*/ 5522507 h 6675633"/>
              <a:gd name="connsiteX170" fmla="*/ 4038441 w 4833822"/>
              <a:gd name="connsiteY170" fmla="*/ 5432916 h 6675633"/>
              <a:gd name="connsiteX171" fmla="*/ 3624178 w 4833822"/>
              <a:gd name="connsiteY171" fmla="*/ 5419304 h 6675633"/>
              <a:gd name="connsiteX172" fmla="*/ 3486739 w 4833822"/>
              <a:gd name="connsiteY172" fmla="*/ 5393525 h 6675633"/>
              <a:gd name="connsiteX173" fmla="*/ 3486739 w 4833822"/>
              <a:gd name="connsiteY173" fmla="*/ 5397520 h 6675633"/>
              <a:gd name="connsiteX174" fmla="*/ 3485394 w 4833822"/>
              <a:gd name="connsiteY174" fmla="*/ 5394831 h 6675633"/>
              <a:gd name="connsiteX175" fmla="*/ 3486706 w 4833822"/>
              <a:gd name="connsiteY175" fmla="*/ 5393519 h 6675633"/>
              <a:gd name="connsiteX176" fmla="*/ 3486538 w 4833822"/>
              <a:gd name="connsiteY176" fmla="*/ 5393488 h 6675633"/>
              <a:gd name="connsiteX177" fmla="*/ 3543876 w 4833822"/>
              <a:gd name="connsiteY177" fmla="*/ 5332564 h 6675633"/>
              <a:gd name="connsiteX178" fmla="*/ 4518674 w 4833822"/>
              <a:gd name="connsiteY178" fmla="*/ 5479502 h 6675633"/>
              <a:gd name="connsiteX179" fmla="*/ 4328731 w 4833822"/>
              <a:gd name="connsiteY179" fmla="*/ 5676614 h 6675633"/>
              <a:gd name="connsiteX180" fmla="*/ 4457745 w 4833822"/>
              <a:gd name="connsiteY180" fmla="*/ 5604933 h 6675633"/>
              <a:gd name="connsiteX181" fmla="*/ 4579599 w 4833822"/>
              <a:gd name="connsiteY181" fmla="*/ 5597770 h 6675633"/>
              <a:gd name="connsiteX182" fmla="*/ 4500754 w 4833822"/>
              <a:gd name="connsiteY182" fmla="*/ 5676614 h 6675633"/>
              <a:gd name="connsiteX183" fmla="*/ 4314393 w 4833822"/>
              <a:gd name="connsiteY183" fmla="*/ 5909562 h 6675633"/>
              <a:gd name="connsiteX184" fmla="*/ 4346651 w 4833822"/>
              <a:gd name="connsiteY184" fmla="*/ 5974068 h 6675633"/>
              <a:gd name="connsiteX185" fmla="*/ 4403989 w 4833822"/>
              <a:gd name="connsiteY185" fmla="*/ 5923895 h 6675633"/>
              <a:gd name="connsiteX186" fmla="*/ 4482833 w 4833822"/>
              <a:gd name="connsiteY186" fmla="*/ 5733952 h 6675633"/>
              <a:gd name="connsiteX187" fmla="*/ 4590350 w 4833822"/>
              <a:gd name="connsiteY187" fmla="*/ 5712450 h 6675633"/>
              <a:gd name="connsiteX188" fmla="*/ 4608265 w 4833822"/>
              <a:gd name="connsiteY188" fmla="*/ 5794876 h 6675633"/>
              <a:gd name="connsiteX189" fmla="*/ 4608265 w 4833822"/>
              <a:gd name="connsiteY189" fmla="*/ 5798458 h 6675633"/>
              <a:gd name="connsiteX190" fmla="*/ 4421909 w 4833822"/>
              <a:gd name="connsiteY190" fmla="*/ 6009903 h 6675633"/>
              <a:gd name="connsiteX191" fmla="*/ 4608265 w 4833822"/>
              <a:gd name="connsiteY191" fmla="*/ 5798458 h 6675633"/>
              <a:gd name="connsiteX192" fmla="*/ 4611852 w 4833822"/>
              <a:gd name="connsiteY192" fmla="*/ 5794876 h 6675633"/>
              <a:gd name="connsiteX193" fmla="*/ 4611852 w 4833822"/>
              <a:gd name="connsiteY193" fmla="*/ 5791294 h 6675633"/>
              <a:gd name="connsiteX194" fmla="*/ 4694279 w 4833822"/>
              <a:gd name="connsiteY194" fmla="*/ 5776956 h 6675633"/>
              <a:gd name="connsiteX195" fmla="*/ 4651275 w 4833822"/>
              <a:gd name="connsiteY195" fmla="*/ 5601352 h 6675633"/>
              <a:gd name="connsiteX196" fmla="*/ 4572429 w 4833822"/>
              <a:gd name="connsiteY196" fmla="*/ 5483084 h 6675633"/>
              <a:gd name="connsiteX197" fmla="*/ 4583181 w 4833822"/>
              <a:gd name="connsiteY197" fmla="*/ 5389907 h 6675633"/>
              <a:gd name="connsiteX198" fmla="*/ 4436247 w 4833822"/>
              <a:gd name="connsiteY198" fmla="*/ 5343320 h 6675633"/>
              <a:gd name="connsiteX199" fmla="*/ 3504459 w 4833822"/>
              <a:gd name="connsiteY199" fmla="*/ 5257306 h 6675633"/>
              <a:gd name="connsiteX200" fmla="*/ 3393360 w 4833822"/>
              <a:gd name="connsiteY200" fmla="*/ 5248795 h 6675633"/>
              <a:gd name="connsiteX201" fmla="*/ 655337 w 4833822"/>
              <a:gd name="connsiteY201" fmla="*/ 5117537 h 6675633"/>
              <a:gd name="connsiteX202" fmla="*/ 637416 w 4833822"/>
              <a:gd name="connsiteY202" fmla="*/ 5174880 h 6675633"/>
              <a:gd name="connsiteX203" fmla="*/ 863200 w 4833822"/>
              <a:gd name="connsiteY203" fmla="*/ 5278809 h 6675633"/>
              <a:gd name="connsiteX204" fmla="*/ 734181 w 4833822"/>
              <a:gd name="connsiteY204" fmla="*/ 5139044 h 6675633"/>
              <a:gd name="connsiteX205" fmla="*/ 655337 w 4833822"/>
              <a:gd name="connsiteY205" fmla="*/ 5117537 h 6675633"/>
              <a:gd name="connsiteX206" fmla="*/ 465399 w 4833822"/>
              <a:gd name="connsiteY206" fmla="*/ 5078120 h 6675633"/>
              <a:gd name="connsiteX207" fmla="*/ 465399 w 4833822"/>
              <a:gd name="connsiteY207" fmla="*/ 5278809 h 6675633"/>
              <a:gd name="connsiteX208" fmla="*/ 501234 w 4833822"/>
              <a:gd name="connsiteY208" fmla="*/ 5336151 h 6675633"/>
              <a:gd name="connsiteX209" fmla="*/ 554990 w 4833822"/>
              <a:gd name="connsiteY209" fmla="*/ 5282396 h 6675633"/>
              <a:gd name="connsiteX210" fmla="*/ 465399 w 4833822"/>
              <a:gd name="connsiteY210" fmla="*/ 5078120 h 6675633"/>
              <a:gd name="connsiteX211" fmla="*/ 4325169 w 4833822"/>
              <a:gd name="connsiteY211" fmla="*/ 4997223 h 6675633"/>
              <a:gd name="connsiteX212" fmla="*/ 3959602 w 4833822"/>
              <a:gd name="connsiteY212" fmla="*/ 5203551 h 6675633"/>
              <a:gd name="connsiteX213" fmla="*/ 4360985 w 4833822"/>
              <a:gd name="connsiteY213" fmla="*/ 5113955 h 6675633"/>
              <a:gd name="connsiteX214" fmla="*/ 4278558 w 4833822"/>
              <a:gd name="connsiteY214" fmla="*/ 5225053 h 6675633"/>
              <a:gd name="connsiteX215" fmla="*/ 4454163 w 4833822"/>
              <a:gd name="connsiteY215" fmla="*/ 5178462 h 6675633"/>
              <a:gd name="connsiteX216" fmla="*/ 4368153 w 4833822"/>
              <a:gd name="connsiteY216" fmla="*/ 5002857 h 6675633"/>
              <a:gd name="connsiteX217" fmla="*/ 4325169 w 4833822"/>
              <a:gd name="connsiteY217" fmla="*/ 4997223 h 6675633"/>
              <a:gd name="connsiteX218" fmla="*/ 4156709 w 4833822"/>
              <a:gd name="connsiteY218" fmla="*/ 4963435 h 6675633"/>
              <a:gd name="connsiteX219" fmla="*/ 3748157 w 4833822"/>
              <a:gd name="connsiteY219" fmla="*/ 5045861 h 6675633"/>
              <a:gd name="connsiteX220" fmla="*/ 3529543 w 4833822"/>
              <a:gd name="connsiteY220" fmla="*/ 5167710 h 6675633"/>
              <a:gd name="connsiteX221" fmla="*/ 3805494 w 4833822"/>
              <a:gd name="connsiteY221" fmla="*/ 5070951 h 6675633"/>
              <a:gd name="connsiteX222" fmla="*/ 4156709 w 4833822"/>
              <a:gd name="connsiteY222" fmla="*/ 4963435 h 6675633"/>
              <a:gd name="connsiteX223" fmla="*/ 399937 w 4833822"/>
              <a:gd name="connsiteY223" fmla="*/ 4919647 h 6675633"/>
              <a:gd name="connsiteX224" fmla="*/ 210944 w 4833822"/>
              <a:gd name="connsiteY224" fmla="*/ 4999275 h 6675633"/>
              <a:gd name="connsiteX225" fmla="*/ 124936 w 4833822"/>
              <a:gd name="connsiteY225" fmla="*/ 5142626 h 6675633"/>
              <a:gd name="connsiteX226" fmla="*/ 275451 w 4833822"/>
              <a:gd name="connsiteY226" fmla="*/ 5135457 h 6675633"/>
              <a:gd name="connsiteX227" fmla="*/ 304127 w 4833822"/>
              <a:gd name="connsiteY227" fmla="*/ 5153377 h 6675633"/>
              <a:gd name="connsiteX228" fmla="*/ 271869 w 4833822"/>
              <a:gd name="connsiteY228" fmla="*/ 5389907 h 6675633"/>
              <a:gd name="connsiteX229" fmla="*/ 311291 w 4833822"/>
              <a:gd name="connsiteY229" fmla="*/ 5232222 h 6675633"/>
              <a:gd name="connsiteX230" fmla="*/ 243203 w 4833822"/>
              <a:gd name="connsiteY230" fmla="*/ 5024359 h 6675633"/>
              <a:gd name="connsiteX231" fmla="*/ 1214409 w 4833822"/>
              <a:gd name="connsiteY231" fmla="*/ 5002857 h 6675633"/>
              <a:gd name="connsiteX232" fmla="*/ 465399 w 4833822"/>
              <a:gd name="connsiteY232" fmla="*/ 4920430 h 6675633"/>
              <a:gd name="connsiteX233" fmla="*/ 399937 w 4833822"/>
              <a:gd name="connsiteY233" fmla="*/ 4919647 h 6675633"/>
              <a:gd name="connsiteX234" fmla="*/ 2524908 w 4833822"/>
              <a:gd name="connsiteY234" fmla="*/ 3785348 h 6675633"/>
              <a:gd name="connsiteX235" fmla="*/ 2732856 w 4833822"/>
              <a:gd name="connsiteY235" fmla="*/ 4427267 h 6675633"/>
              <a:gd name="connsiteX236" fmla="*/ 2775802 w 4833822"/>
              <a:gd name="connsiteY236" fmla="*/ 4497336 h 6675633"/>
              <a:gd name="connsiteX237" fmla="*/ 2823267 w 4833822"/>
              <a:gd name="connsiteY237" fmla="*/ 4420486 h 6675633"/>
              <a:gd name="connsiteX238" fmla="*/ 2879774 w 4833822"/>
              <a:gd name="connsiteY238" fmla="*/ 4210280 h 6675633"/>
              <a:gd name="connsiteX239" fmla="*/ 2920458 w 4833822"/>
              <a:gd name="connsiteY239" fmla="*/ 4743705 h 6675633"/>
              <a:gd name="connsiteX240" fmla="*/ 3132925 w 4833822"/>
              <a:gd name="connsiteY240" fmla="*/ 4684938 h 6675633"/>
              <a:gd name="connsiteX241" fmla="*/ 2879774 w 4833822"/>
              <a:gd name="connsiteY241" fmla="*/ 5060146 h 6675633"/>
              <a:gd name="connsiteX242" fmla="*/ 2131619 w 4833822"/>
              <a:gd name="connsiteY242" fmla="*/ 5008160 h 6675633"/>
              <a:gd name="connsiteX243" fmla="*/ 1894289 w 4833822"/>
              <a:gd name="connsiteY243" fmla="*/ 4657816 h 6675633"/>
              <a:gd name="connsiteX244" fmla="*/ 2075111 w 4833822"/>
              <a:gd name="connsiteY244" fmla="*/ 4745967 h 6675633"/>
              <a:gd name="connsiteX245" fmla="*/ 2086414 w 4833822"/>
              <a:gd name="connsiteY245" fmla="*/ 4230622 h 6675633"/>
              <a:gd name="connsiteX246" fmla="*/ 2163263 w 4833822"/>
              <a:gd name="connsiteY246" fmla="*/ 4375281 h 6675633"/>
              <a:gd name="connsiteX247" fmla="*/ 2224289 w 4833822"/>
              <a:gd name="connsiteY247" fmla="*/ 4420486 h 6675633"/>
              <a:gd name="connsiteX248" fmla="*/ 2242372 w 4833822"/>
              <a:gd name="connsiteY248" fmla="*/ 4357198 h 6675633"/>
              <a:gd name="connsiteX249" fmla="*/ 2524908 w 4833822"/>
              <a:gd name="connsiteY249" fmla="*/ 3785348 h 6675633"/>
              <a:gd name="connsiteX250" fmla="*/ 2540406 w 4833822"/>
              <a:gd name="connsiteY250" fmla="*/ 2978007 h 6675633"/>
              <a:gd name="connsiteX251" fmla="*/ 2092432 w 4833822"/>
              <a:gd name="connsiteY251" fmla="*/ 3884704 h 6675633"/>
              <a:gd name="connsiteX252" fmla="*/ 2063761 w 4833822"/>
              <a:gd name="connsiteY252" fmla="*/ 3985051 h 6675633"/>
              <a:gd name="connsiteX253" fmla="*/ 1967001 w 4833822"/>
              <a:gd name="connsiteY253" fmla="*/ 3913375 h 6675633"/>
              <a:gd name="connsiteX254" fmla="*/ 1845152 w 4833822"/>
              <a:gd name="connsiteY254" fmla="*/ 3684011 h 6675633"/>
              <a:gd name="connsiteX255" fmla="*/ 1827232 w 4833822"/>
              <a:gd name="connsiteY255" fmla="*/ 4501118 h 6675633"/>
              <a:gd name="connsiteX256" fmla="*/ 1540529 w 4833822"/>
              <a:gd name="connsiteY256" fmla="*/ 4361349 h 6675633"/>
              <a:gd name="connsiteX257" fmla="*/ 1916828 w 4833822"/>
              <a:gd name="connsiteY257" fmla="*/ 4916838 h 6675633"/>
              <a:gd name="connsiteX258" fmla="*/ 3103066 w 4833822"/>
              <a:gd name="connsiteY258" fmla="*/ 4999265 h 6675633"/>
              <a:gd name="connsiteX259" fmla="*/ 3504448 w 4833822"/>
              <a:gd name="connsiteY259" fmla="*/ 4404353 h 6675633"/>
              <a:gd name="connsiteX260" fmla="*/ 3167572 w 4833822"/>
              <a:gd name="connsiteY260" fmla="*/ 4497531 h 6675633"/>
              <a:gd name="connsiteX261" fmla="*/ 3103066 w 4833822"/>
              <a:gd name="connsiteY261" fmla="*/ 3651757 h 6675633"/>
              <a:gd name="connsiteX262" fmla="*/ 3013470 w 4833822"/>
              <a:gd name="connsiteY262" fmla="*/ 3985051 h 6675633"/>
              <a:gd name="connsiteX263" fmla="*/ 2938212 w 4833822"/>
              <a:gd name="connsiteY263" fmla="*/ 4106900 h 6675633"/>
              <a:gd name="connsiteX264" fmla="*/ 2870119 w 4833822"/>
              <a:gd name="connsiteY264" fmla="*/ 3995802 h 6675633"/>
              <a:gd name="connsiteX265" fmla="*/ 2540406 w 4833822"/>
              <a:gd name="connsiteY265" fmla="*/ 2978007 h 6675633"/>
              <a:gd name="connsiteX266" fmla="*/ 357884 w 4833822"/>
              <a:gd name="connsiteY266" fmla="*/ 2906336 h 6675633"/>
              <a:gd name="connsiteX267" fmla="*/ 422396 w 4833822"/>
              <a:gd name="connsiteY267" fmla="*/ 2988763 h 6675633"/>
              <a:gd name="connsiteX268" fmla="*/ 522738 w 4833822"/>
              <a:gd name="connsiteY268" fmla="*/ 3490494 h 6675633"/>
              <a:gd name="connsiteX269" fmla="*/ 490485 w 4833822"/>
              <a:gd name="connsiteY269" fmla="*/ 3630264 h 6675633"/>
              <a:gd name="connsiteX270" fmla="*/ 386555 w 4833822"/>
              <a:gd name="connsiteY270" fmla="*/ 3529917 h 6675633"/>
              <a:gd name="connsiteX271" fmla="*/ 286208 w 4833822"/>
              <a:gd name="connsiteY271" fmla="*/ 2988763 h 6675633"/>
              <a:gd name="connsiteX272" fmla="*/ 357884 w 4833822"/>
              <a:gd name="connsiteY272" fmla="*/ 2906336 h 6675633"/>
              <a:gd name="connsiteX273" fmla="*/ 4036204 w 4833822"/>
              <a:gd name="connsiteY273" fmla="*/ 1488945 h 6675633"/>
              <a:gd name="connsiteX274" fmla="*/ 4110123 w 4833822"/>
              <a:gd name="connsiteY274" fmla="*/ 1551660 h 6675633"/>
              <a:gd name="connsiteX275" fmla="*/ 4063531 w 4833822"/>
              <a:gd name="connsiteY275" fmla="*/ 2361604 h 6675633"/>
              <a:gd name="connsiteX276" fmla="*/ 3938100 w 4833822"/>
              <a:gd name="connsiteY276" fmla="*/ 2049810 h 6675633"/>
              <a:gd name="connsiteX277" fmla="*/ 3970353 w 4833822"/>
              <a:gd name="connsiteY277" fmla="*/ 1555247 h 6675633"/>
              <a:gd name="connsiteX278" fmla="*/ 4036204 w 4833822"/>
              <a:gd name="connsiteY278" fmla="*/ 1488945 h 6675633"/>
              <a:gd name="connsiteX279" fmla="*/ 915320 w 4833822"/>
              <a:gd name="connsiteY279" fmla="*/ 1230516 h 6675633"/>
              <a:gd name="connsiteX280" fmla="*/ 1020430 w 4833822"/>
              <a:gd name="connsiteY280" fmla="*/ 1911278 h 6675633"/>
              <a:gd name="connsiteX281" fmla="*/ 811383 w 4833822"/>
              <a:gd name="connsiteY281" fmla="*/ 1871692 h 6675633"/>
              <a:gd name="connsiteX282" fmla="*/ 915320 w 4833822"/>
              <a:gd name="connsiteY282" fmla="*/ 1230516 h 6675633"/>
              <a:gd name="connsiteX283" fmla="*/ 2447237 w 4833822"/>
              <a:gd name="connsiteY283" fmla="*/ 95742 h 6675633"/>
              <a:gd name="connsiteX284" fmla="*/ 2465153 w 4833822"/>
              <a:gd name="connsiteY284" fmla="*/ 150394 h 6675633"/>
              <a:gd name="connsiteX285" fmla="*/ 2908975 w 4833822"/>
              <a:gd name="connsiteY285" fmla="*/ 1283064 h 6675633"/>
              <a:gd name="connsiteX286" fmla="*/ 3113822 w 4833822"/>
              <a:gd name="connsiteY286" fmla="*/ 2332928 h 6675633"/>
              <a:gd name="connsiteX287" fmla="*/ 3282263 w 4833822"/>
              <a:gd name="connsiteY287" fmla="*/ 1652006 h 6675633"/>
              <a:gd name="connsiteX288" fmla="*/ 3257173 w 4833822"/>
              <a:gd name="connsiteY288" fmla="*/ 1512237 h 6675633"/>
              <a:gd name="connsiteX289" fmla="*/ 3278681 w 4833822"/>
              <a:gd name="connsiteY289" fmla="*/ 1422641 h 6675633"/>
              <a:gd name="connsiteX290" fmla="*/ 3361107 w 4833822"/>
              <a:gd name="connsiteY290" fmla="*/ 1479984 h 6675633"/>
              <a:gd name="connsiteX291" fmla="*/ 3884339 w 4833822"/>
              <a:gd name="connsiteY291" fmla="*/ 2791654 h 6675633"/>
              <a:gd name="connsiteX292" fmla="*/ 3776823 w 4833822"/>
              <a:gd name="connsiteY292" fmla="*/ 3411649 h 6675633"/>
              <a:gd name="connsiteX293" fmla="*/ 4002606 w 4833822"/>
              <a:gd name="connsiteY293" fmla="*/ 3193040 h 6675633"/>
              <a:gd name="connsiteX294" fmla="*/ 4059943 w 4833822"/>
              <a:gd name="connsiteY294" fmla="*/ 3128529 h 6675633"/>
              <a:gd name="connsiteX295" fmla="*/ 4117286 w 4833822"/>
              <a:gd name="connsiteY295" fmla="*/ 3203791 h 6675633"/>
              <a:gd name="connsiteX296" fmla="*/ 4131625 w 4833822"/>
              <a:gd name="connsiteY296" fmla="*/ 4017313 h 6675633"/>
              <a:gd name="connsiteX297" fmla="*/ 3755321 w 4833822"/>
              <a:gd name="connsiteY297" fmla="*/ 4848755 h 6675633"/>
              <a:gd name="connsiteX298" fmla="*/ 3723067 w 4833822"/>
              <a:gd name="connsiteY298" fmla="*/ 4924012 h 6675633"/>
              <a:gd name="connsiteX299" fmla="*/ 4099366 w 4833822"/>
              <a:gd name="connsiteY299" fmla="*/ 4863088 h 6675633"/>
              <a:gd name="connsiteX300" fmla="*/ 4550927 w 4833822"/>
              <a:gd name="connsiteY300" fmla="*/ 5214302 h 6675633"/>
              <a:gd name="connsiteX301" fmla="*/ 4604683 w 4833822"/>
              <a:gd name="connsiteY301" fmla="*/ 5314649 h 6675633"/>
              <a:gd name="connsiteX302" fmla="*/ 4576011 w 4833822"/>
              <a:gd name="connsiteY302" fmla="*/ 6156842 h 6675633"/>
              <a:gd name="connsiteX303" fmla="*/ 4432660 w 4833822"/>
              <a:gd name="connsiteY303" fmla="*/ 6217766 h 6675633"/>
              <a:gd name="connsiteX304" fmla="*/ 3999019 w 4833822"/>
              <a:gd name="connsiteY304" fmla="*/ 6450713 h 6675633"/>
              <a:gd name="connsiteX305" fmla="*/ 3192667 w 4833822"/>
              <a:gd name="connsiteY305" fmla="*/ 6382620 h 6675633"/>
              <a:gd name="connsiteX306" fmla="*/ 2662265 w 4833822"/>
              <a:gd name="connsiteY306" fmla="*/ 5751872 h 6675633"/>
              <a:gd name="connsiteX307" fmla="*/ 2680186 w 4833822"/>
              <a:gd name="connsiteY307" fmla="*/ 6070828 h 6675633"/>
              <a:gd name="connsiteX308" fmla="*/ 2655096 w 4833822"/>
              <a:gd name="connsiteY308" fmla="*/ 6382620 h 6675633"/>
              <a:gd name="connsiteX309" fmla="*/ 2063771 w 4833822"/>
              <a:gd name="connsiteY309" fmla="*/ 6669322 h 6675633"/>
              <a:gd name="connsiteX310" fmla="*/ 1827242 w 4833822"/>
              <a:gd name="connsiteY310" fmla="*/ 6619149 h 6675633"/>
              <a:gd name="connsiteX311" fmla="*/ 1594295 w 4833822"/>
              <a:gd name="connsiteY311" fmla="*/ 6077997 h 6675633"/>
              <a:gd name="connsiteX312" fmla="*/ 1952673 w 4833822"/>
              <a:gd name="connsiteY312" fmla="*/ 5544009 h 6675633"/>
              <a:gd name="connsiteX313" fmla="*/ 2020761 w 4833822"/>
              <a:gd name="connsiteY313" fmla="*/ 5411409 h 6675633"/>
              <a:gd name="connsiteX314" fmla="*/ 1841575 w 4833822"/>
              <a:gd name="connsiteY314" fmla="*/ 5554760 h 6675633"/>
              <a:gd name="connsiteX315" fmla="*/ 884697 w 4833822"/>
              <a:gd name="connsiteY315" fmla="*/ 6300193 h 6675633"/>
              <a:gd name="connsiteX316" fmla="*/ 547826 w 4833822"/>
              <a:gd name="connsiteY316" fmla="*/ 6332446 h 6675633"/>
              <a:gd name="connsiteX317" fmla="*/ 357883 w 4833822"/>
              <a:gd name="connsiteY317" fmla="*/ 6275109 h 6675633"/>
              <a:gd name="connsiteX318" fmla="*/ 89095 w 4833822"/>
              <a:gd name="connsiteY318" fmla="*/ 5848632 h 6675633"/>
              <a:gd name="connsiteX319" fmla="*/ 46091 w 4833822"/>
              <a:gd name="connsiteY319" fmla="*/ 5497423 h 6675633"/>
              <a:gd name="connsiteX320" fmla="*/ 440310 w 4833822"/>
              <a:gd name="connsiteY320" fmla="*/ 4848755 h 6675633"/>
              <a:gd name="connsiteX321" fmla="*/ 1020884 w 4833822"/>
              <a:gd name="connsiteY321" fmla="*/ 4898928 h 6675633"/>
              <a:gd name="connsiteX322" fmla="*/ 798688 w 4833822"/>
              <a:gd name="connsiteY322" fmla="*/ 4726906 h 6675633"/>
              <a:gd name="connsiteX323" fmla="*/ 766435 w 4833822"/>
              <a:gd name="connsiteY323" fmla="*/ 4669563 h 6675633"/>
              <a:gd name="connsiteX324" fmla="*/ 838110 w 4833822"/>
              <a:gd name="connsiteY324" fmla="*/ 4648061 h 6675633"/>
              <a:gd name="connsiteX325" fmla="*/ 1060306 w 4833822"/>
              <a:gd name="connsiteY325" fmla="*/ 4741239 h 6675633"/>
              <a:gd name="connsiteX326" fmla="*/ 777186 w 4833822"/>
              <a:gd name="connsiteY326" fmla="*/ 4243091 h 6675633"/>
              <a:gd name="connsiteX327" fmla="*/ 723430 w 4833822"/>
              <a:gd name="connsiteY327" fmla="*/ 3709108 h 6675633"/>
              <a:gd name="connsiteX328" fmla="*/ 727012 w 4833822"/>
              <a:gd name="connsiteY328" fmla="*/ 3010267 h 6675633"/>
              <a:gd name="connsiteX329" fmla="*/ 762853 w 4833822"/>
              <a:gd name="connsiteY329" fmla="*/ 2877667 h 6675633"/>
              <a:gd name="connsiteX330" fmla="*/ 1017302 w 4833822"/>
              <a:gd name="connsiteY330" fmla="*/ 3178702 h 6675633"/>
              <a:gd name="connsiteX331" fmla="*/ 1139151 w 4833822"/>
              <a:gd name="connsiteY331" fmla="*/ 3218124 h 6675633"/>
              <a:gd name="connsiteX332" fmla="*/ 1110480 w 4833822"/>
              <a:gd name="connsiteY332" fmla="*/ 3107026 h 6675633"/>
              <a:gd name="connsiteX333" fmla="*/ 1135564 w 4833822"/>
              <a:gd name="connsiteY333" fmla="*/ 2218248 h 6675633"/>
              <a:gd name="connsiteX334" fmla="*/ 1493942 w 4833822"/>
              <a:gd name="connsiteY334" fmla="*/ 1558828 h 6675633"/>
              <a:gd name="connsiteX335" fmla="*/ 1547703 w 4833822"/>
              <a:gd name="connsiteY335" fmla="*/ 1505073 h 6675633"/>
              <a:gd name="connsiteX336" fmla="*/ 1597877 w 4833822"/>
              <a:gd name="connsiteY336" fmla="*/ 1598251 h 6675633"/>
              <a:gd name="connsiteX337" fmla="*/ 2070940 w 4833822"/>
              <a:gd name="connsiteY337" fmla="*/ 2372350 h 6675633"/>
              <a:gd name="connsiteX338" fmla="*/ 1926239 w 4833822"/>
              <a:gd name="connsiteY338" fmla="*/ 1633523 h 6675633"/>
              <a:gd name="connsiteX339" fmla="*/ 2386314 w 4833822"/>
              <a:gd name="connsiteY339" fmla="*/ 121723 h 6675633"/>
              <a:gd name="connsiteX340" fmla="*/ 2447237 w 4833822"/>
              <a:gd name="connsiteY340" fmla="*/ 95742 h 6675633"/>
              <a:gd name="connsiteX0" fmla="*/ 2144854 w 4833822"/>
              <a:gd name="connsiteY0" fmla="*/ 6336154 h 6709803"/>
              <a:gd name="connsiteX1" fmla="*/ 2053020 w 4833822"/>
              <a:gd name="connsiteY1" fmla="*/ 6345114 h 6709803"/>
              <a:gd name="connsiteX2" fmla="*/ 1959837 w 4833822"/>
              <a:gd name="connsiteY2" fmla="*/ 6420372 h 6709803"/>
              <a:gd name="connsiteX3" fmla="*/ 2045851 w 4833822"/>
              <a:gd name="connsiteY3" fmla="*/ 6538639 h 6709803"/>
              <a:gd name="connsiteX4" fmla="*/ 2042269 w 4833822"/>
              <a:gd name="connsiteY4" fmla="*/ 6441874 h 6709803"/>
              <a:gd name="connsiteX5" fmla="*/ 2106775 w 4833822"/>
              <a:gd name="connsiteY5" fmla="*/ 6377367 h 6709803"/>
              <a:gd name="connsiteX6" fmla="*/ 2128277 w 4833822"/>
              <a:gd name="connsiteY6" fmla="*/ 6449043 h 6709803"/>
              <a:gd name="connsiteX7" fmla="*/ 2164118 w 4833822"/>
              <a:gd name="connsiteY7" fmla="*/ 6499216 h 6709803"/>
              <a:gd name="connsiteX8" fmla="*/ 2232206 w 4833822"/>
              <a:gd name="connsiteY8" fmla="*/ 6463381 h 6709803"/>
              <a:gd name="connsiteX9" fmla="*/ 2228624 w 4833822"/>
              <a:gd name="connsiteY9" fmla="*/ 6370198 h 6709803"/>
              <a:gd name="connsiteX10" fmla="*/ 2144854 w 4833822"/>
              <a:gd name="connsiteY10" fmla="*/ 6336154 h 6709803"/>
              <a:gd name="connsiteX11" fmla="*/ 2508163 w 4833822"/>
              <a:gd name="connsiteY11" fmla="*/ 6305692 h 6709803"/>
              <a:gd name="connsiteX12" fmla="*/ 2407811 w 4833822"/>
              <a:gd name="connsiteY12" fmla="*/ 6613902 h 6709803"/>
              <a:gd name="connsiteX13" fmla="*/ 2508163 w 4833822"/>
              <a:gd name="connsiteY13" fmla="*/ 6305692 h 6709803"/>
              <a:gd name="connsiteX14" fmla="*/ 2215080 w 4833822"/>
              <a:gd name="connsiteY14" fmla="*/ 6221157 h 6709803"/>
              <a:gd name="connsiteX15" fmla="*/ 2171282 w 4833822"/>
              <a:gd name="connsiteY15" fmla="*/ 6226847 h 6709803"/>
              <a:gd name="connsiteX16" fmla="*/ 2350473 w 4833822"/>
              <a:gd name="connsiteY16" fmla="*/ 6506386 h 6709803"/>
              <a:gd name="connsiteX17" fmla="*/ 2393478 w 4833822"/>
              <a:gd name="connsiteY17" fmla="*/ 6323612 h 6709803"/>
              <a:gd name="connsiteX18" fmla="*/ 2252871 w 4833822"/>
              <a:gd name="connsiteY18" fmla="*/ 6222312 h 6709803"/>
              <a:gd name="connsiteX19" fmla="*/ 2215080 w 4833822"/>
              <a:gd name="connsiteY19" fmla="*/ 6221157 h 6709803"/>
              <a:gd name="connsiteX20" fmla="*/ 3767359 w 4833822"/>
              <a:gd name="connsiteY20" fmla="*/ 6102199 h 6709803"/>
              <a:gd name="connsiteX21" fmla="*/ 3913003 w 4833822"/>
              <a:gd name="connsiteY21" fmla="*/ 6183842 h 6709803"/>
              <a:gd name="connsiteX22" fmla="*/ 3930923 w 4833822"/>
              <a:gd name="connsiteY22" fmla="*/ 6208931 h 6709803"/>
              <a:gd name="connsiteX23" fmla="*/ 3923759 w 4833822"/>
              <a:gd name="connsiteY23" fmla="*/ 6234016 h 6709803"/>
              <a:gd name="connsiteX24" fmla="*/ 3672890 w 4833822"/>
              <a:gd name="connsiteY24" fmla="*/ 6216095 h 6709803"/>
              <a:gd name="connsiteX25" fmla="*/ 3672890 w 4833822"/>
              <a:gd name="connsiteY25" fmla="*/ 6148006 h 6709803"/>
              <a:gd name="connsiteX26" fmla="*/ 3708731 w 4833822"/>
              <a:gd name="connsiteY26" fmla="*/ 6122917 h 6709803"/>
              <a:gd name="connsiteX27" fmla="*/ 3767359 w 4833822"/>
              <a:gd name="connsiteY27" fmla="*/ 6102199 h 6709803"/>
              <a:gd name="connsiteX28" fmla="*/ 3779366 w 4833822"/>
              <a:gd name="connsiteY28" fmla="*/ 6062388 h 6709803"/>
              <a:gd name="connsiteX29" fmla="*/ 3637059 w 4833822"/>
              <a:gd name="connsiteY29" fmla="*/ 6087083 h 6709803"/>
              <a:gd name="connsiteX30" fmla="*/ 3497289 w 4833822"/>
              <a:gd name="connsiteY30" fmla="*/ 6269851 h 6709803"/>
              <a:gd name="connsiteX31" fmla="*/ 3615557 w 4833822"/>
              <a:gd name="connsiteY31" fmla="*/ 6212514 h 6709803"/>
              <a:gd name="connsiteX32" fmla="*/ 3852086 w 4833822"/>
              <a:gd name="connsiteY32" fmla="*/ 6370198 h 6709803"/>
              <a:gd name="connsiteX33" fmla="*/ 3952433 w 4833822"/>
              <a:gd name="connsiteY33" fmla="*/ 6198176 h 6709803"/>
              <a:gd name="connsiteX34" fmla="*/ 3945496 w 4833822"/>
              <a:gd name="connsiteY34" fmla="*/ 6181371 h 6709803"/>
              <a:gd name="connsiteX35" fmla="*/ 3938093 w 4833822"/>
              <a:gd name="connsiteY35" fmla="*/ 6181371 h 6709803"/>
              <a:gd name="connsiteX36" fmla="*/ 3927341 w 4833822"/>
              <a:gd name="connsiteY36" fmla="*/ 6181371 h 6709803"/>
              <a:gd name="connsiteX37" fmla="*/ 3909418 w 4833822"/>
              <a:gd name="connsiteY37" fmla="*/ 6176664 h 6709803"/>
              <a:gd name="connsiteX38" fmla="*/ 3920171 w 4833822"/>
              <a:gd name="connsiteY38" fmla="*/ 6176664 h 6709803"/>
              <a:gd name="connsiteX39" fmla="*/ 3945252 w 4833822"/>
              <a:gd name="connsiteY39" fmla="*/ 6180781 h 6709803"/>
              <a:gd name="connsiteX40" fmla="*/ 3928739 w 4833822"/>
              <a:gd name="connsiteY40" fmla="*/ 6140781 h 6709803"/>
              <a:gd name="connsiteX41" fmla="*/ 3822967 w 4833822"/>
              <a:gd name="connsiteY41" fmla="*/ 6064683 h 6709803"/>
              <a:gd name="connsiteX42" fmla="*/ 3779366 w 4833822"/>
              <a:gd name="connsiteY42" fmla="*/ 6062388 h 6709803"/>
              <a:gd name="connsiteX43" fmla="*/ 4196131 w 4833822"/>
              <a:gd name="connsiteY43" fmla="*/ 5918642 h 6709803"/>
              <a:gd name="connsiteX44" fmla="*/ 4235548 w 4833822"/>
              <a:gd name="connsiteY44" fmla="*/ 6148007 h 6709803"/>
              <a:gd name="connsiteX45" fmla="*/ 4454163 w 4833822"/>
              <a:gd name="connsiteY45" fmla="*/ 6151589 h 6709803"/>
              <a:gd name="connsiteX46" fmla="*/ 4196131 w 4833822"/>
              <a:gd name="connsiteY46" fmla="*/ 5918642 h 6709803"/>
              <a:gd name="connsiteX47" fmla="*/ 1174995 w 4833822"/>
              <a:gd name="connsiteY47" fmla="*/ 5603264 h 6709803"/>
              <a:gd name="connsiteX48" fmla="*/ 1250253 w 4833822"/>
              <a:gd name="connsiteY48" fmla="*/ 5649856 h 6709803"/>
              <a:gd name="connsiteX49" fmla="*/ 1035224 w 4833822"/>
              <a:gd name="connsiteY49" fmla="*/ 5760949 h 6709803"/>
              <a:gd name="connsiteX50" fmla="*/ 981463 w 4833822"/>
              <a:gd name="connsiteY50" fmla="*/ 5735865 h 6709803"/>
              <a:gd name="connsiteX51" fmla="*/ 1174995 w 4833822"/>
              <a:gd name="connsiteY51" fmla="*/ 5603264 h 6709803"/>
              <a:gd name="connsiteX52" fmla="*/ 3960412 w 4833822"/>
              <a:gd name="connsiteY52" fmla="*/ 5573989 h 6709803"/>
              <a:gd name="connsiteX53" fmla="*/ 4095776 w 4833822"/>
              <a:gd name="connsiteY53" fmla="*/ 5631934 h 6709803"/>
              <a:gd name="connsiteX54" fmla="*/ 4052767 w 4833822"/>
              <a:gd name="connsiteY54" fmla="*/ 5660604 h 6709803"/>
              <a:gd name="connsiteX55" fmla="*/ 3852081 w 4833822"/>
              <a:gd name="connsiteY55" fmla="*/ 5628353 h 6709803"/>
              <a:gd name="connsiteX56" fmla="*/ 3859245 w 4833822"/>
              <a:gd name="connsiteY56" fmla="*/ 5592514 h 6709803"/>
              <a:gd name="connsiteX57" fmla="*/ 3917370 w 4833822"/>
              <a:gd name="connsiteY57" fmla="*/ 5574989 h 6709803"/>
              <a:gd name="connsiteX58" fmla="*/ 3960412 w 4833822"/>
              <a:gd name="connsiteY58" fmla="*/ 5573989 h 6709803"/>
              <a:gd name="connsiteX59" fmla="*/ 2177948 w 4833822"/>
              <a:gd name="connsiteY59" fmla="*/ 5479739 h 6709803"/>
              <a:gd name="connsiteX60" fmla="*/ 2146198 w 4833822"/>
              <a:gd name="connsiteY60" fmla="*/ 5502921 h 6709803"/>
              <a:gd name="connsiteX61" fmla="*/ 1680303 w 4833822"/>
              <a:gd name="connsiteY61" fmla="*/ 6201763 h 6709803"/>
              <a:gd name="connsiteX62" fmla="*/ 1762730 w 4833822"/>
              <a:gd name="connsiteY62" fmla="*/ 6563723 h 6709803"/>
              <a:gd name="connsiteX63" fmla="*/ 1802152 w 4833822"/>
              <a:gd name="connsiteY63" fmla="*/ 6284190 h 6709803"/>
              <a:gd name="connsiteX64" fmla="*/ 2081691 w 4833822"/>
              <a:gd name="connsiteY64" fmla="*/ 6126500 h 6709803"/>
              <a:gd name="connsiteX65" fmla="*/ 1845157 w 4833822"/>
              <a:gd name="connsiteY65" fmla="*/ 6208927 h 6709803"/>
              <a:gd name="connsiteX66" fmla="*/ 1744810 w 4833822"/>
              <a:gd name="connsiteY66" fmla="*/ 6180261 h 6709803"/>
              <a:gd name="connsiteX67" fmla="*/ 2060189 w 4833822"/>
              <a:gd name="connsiteY67" fmla="*/ 6026158 h 6709803"/>
              <a:gd name="connsiteX68" fmla="*/ 2178451 w 4833822"/>
              <a:gd name="connsiteY68" fmla="*/ 5965228 h 6709803"/>
              <a:gd name="connsiteX69" fmla="*/ 2293136 w 4833822"/>
              <a:gd name="connsiteY69" fmla="*/ 5499339 h 6709803"/>
              <a:gd name="connsiteX70" fmla="*/ 1999259 w 4833822"/>
              <a:gd name="connsiteY70" fmla="*/ 5915060 h 6709803"/>
              <a:gd name="connsiteX71" fmla="*/ 2196371 w 4833822"/>
              <a:gd name="connsiteY71" fmla="*/ 5485001 h 6709803"/>
              <a:gd name="connsiteX72" fmla="*/ 2177948 w 4833822"/>
              <a:gd name="connsiteY72" fmla="*/ 5479739 h 6709803"/>
              <a:gd name="connsiteX73" fmla="*/ 2511745 w 4833822"/>
              <a:gd name="connsiteY73" fmla="*/ 5467086 h 6709803"/>
              <a:gd name="connsiteX74" fmla="*/ 2482010 w 4833822"/>
              <a:gd name="connsiteY74" fmla="*/ 5695382 h 6709803"/>
              <a:gd name="connsiteX75" fmla="*/ 2486655 w 4833822"/>
              <a:gd name="connsiteY75" fmla="*/ 5760947 h 6709803"/>
              <a:gd name="connsiteX76" fmla="*/ 2514429 w 4833822"/>
              <a:gd name="connsiteY76" fmla="*/ 5776626 h 6709803"/>
              <a:gd name="connsiteX77" fmla="*/ 2526077 w 4833822"/>
              <a:gd name="connsiteY77" fmla="*/ 5800372 h 6709803"/>
              <a:gd name="connsiteX78" fmla="*/ 2486655 w 4833822"/>
              <a:gd name="connsiteY78" fmla="*/ 5760950 h 6709803"/>
              <a:gd name="connsiteX79" fmla="*/ 2486655 w 4833822"/>
              <a:gd name="connsiteY79" fmla="*/ 5760953 h 6709803"/>
              <a:gd name="connsiteX80" fmla="*/ 2440069 w 4833822"/>
              <a:gd name="connsiteY80" fmla="*/ 6036909 h 6709803"/>
              <a:gd name="connsiteX81" fmla="*/ 2375563 w 4833822"/>
              <a:gd name="connsiteY81" fmla="*/ 5599681 h 6709803"/>
              <a:gd name="connsiteX82" fmla="*/ 2296718 w 4833822"/>
              <a:gd name="connsiteY82" fmla="*/ 5968816 h 6709803"/>
              <a:gd name="connsiteX83" fmla="*/ 2429318 w 4833822"/>
              <a:gd name="connsiteY83" fmla="*/ 6090665 h 6709803"/>
              <a:gd name="connsiteX84" fmla="*/ 2493825 w 4833822"/>
              <a:gd name="connsiteY84" fmla="*/ 5990318 h 6709803"/>
              <a:gd name="connsiteX85" fmla="*/ 2529665 w 4833822"/>
              <a:gd name="connsiteY85" fmla="*/ 5800375 h 6709803"/>
              <a:gd name="connsiteX86" fmla="*/ 2511745 w 4833822"/>
              <a:gd name="connsiteY86" fmla="*/ 5467086 h 6709803"/>
              <a:gd name="connsiteX87" fmla="*/ 2808528 w 4833822"/>
              <a:gd name="connsiteY87" fmla="*/ 5464620 h 6709803"/>
              <a:gd name="connsiteX88" fmla="*/ 2784115 w 4833822"/>
              <a:gd name="connsiteY88" fmla="*/ 5477837 h 6709803"/>
              <a:gd name="connsiteX89" fmla="*/ 2798448 w 4833822"/>
              <a:gd name="connsiteY89" fmla="*/ 5553095 h 6709803"/>
              <a:gd name="connsiteX90" fmla="*/ 2880875 w 4833822"/>
              <a:gd name="connsiteY90" fmla="*/ 5667775 h 6709803"/>
              <a:gd name="connsiteX91" fmla="*/ 3142493 w 4833822"/>
              <a:gd name="connsiteY91" fmla="*/ 5997487 h 6709803"/>
              <a:gd name="connsiteX92" fmla="*/ 2891625 w 4833822"/>
              <a:gd name="connsiteY92" fmla="*/ 5832628 h 6709803"/>
              <a:gd name="connsiteX93" fmla="*/ 2683768 w 4833822"/>
              <a:gd name="connsiteY93" fmla="*/ 5588930 h 6709803"/>
              <a:gd name="connsiteX94" fmla="*/ 2651515 w 4833822"/>
              <a:gd name="connsiteY94" fmla="*/ 5614019 h 6709803"/>
              <a:gd name="connsiteX95" fmla="*/ 2866541 w 4833822"/>
              <a:gd name="connsiteY95" fmla="*/ 5857718 h 6709803"/>
              <a:gd name="connsiteX96" fmla="*/ 3389773 w 4833822"/>
              <a:gd name="connsiteY96" fmla="*/ 6456212 h 6709803"/>
              <a:gd name="connsiteX97" fmla="*/ 3637059 w 4833822"/>
              <a:gd name="connsiteY97" fmla="*/ 6499216 h 6709803"/>
              <a:gd name="connsiteX98" fmla="*/ 3246422 w 4833822"/>
              <a:gd name="connsiteY98" fmla="*/ 6130087 h 6709803"/>
              <a:gd name="connsiteX99" fmla="*/ 3400524 w 4833822"/>
              <a:gd name="connsiteY99" fmla="*/ 6180261 h 6709803"/>
              <a:gd name="connsiteX100" fmla="*/ 3336018 w 4833822"/>
              <a:gd name="connsiteY100" fmla="*/ 6033322 h 6709803"/>
              <a:gd name="connsiteX101" fmla="*/ 3095901 w 4833822"/>
              <a:gd name="connsiteY101" fmla="*/ 5771709 h 6709803"/>
              <a:gd name="connsiteX102" fmla="*/ 2862954 w 4833822"/>
              <a:gd name="connsiteY102" fmla="*/ 5502921 h 6709803"/>
              <a:gd name="connsiteX103" fmla="*/ 2808528 w 4833822"/>
              <a:gd name="connsiteY103" fmla="*/ 5464620 h 6709803"/>
              <a:gd name="connsiteX104" fmla="*/ 1587125 w 4833822"/>
              <a:gd name="connsiteY104" fmla="*/ 5420495 h 6709803"/>
              <a:gd name="connsiteX105" fmla="*/ 798688 w 4833822"/>
              <a:gd name="connsiteY105" fmla="*/ 5628358 h 6709803"/>
              <a:gd name="connsiteX106" fmla="*/ 780768 w 4833822"/>
              <a:gd name="connsiteY106" fmla="*/ 6251936 h 6709803"/>
              <a:gd name="connsiteX107" fmla="*/ 791519 w 4833822"/>
              <a:gd name="connsiteY107" fmla="*/ 6058412 h 6709803"/>
              <a:gd name="connsiteX108" fmla="*/ 709092 w 4833822"/>
              <a:gd name="connsiteY108" fmla="*/ 5696446 h 6709803"/>
              <a:gd name="connsiteX109" fmla="*/ 368634 w 4833822"/>
              <a:gd name="connsiteY109" fmla="*/ 5707197 h 6709803"/>
              <a:gd name="connsiteX110" fmla="*/ 332793 w 4833822"/>
              <a:gd name="connsiteY110" fmla="*/ 5732287 h 6709803"/>
              <a:gd name="connsiteX111" fmla="*/ 368634 w 4833822"/>
              <a:gd name="connsiteY111" fmla="*/ 5746620 h 6709803"/>
              <a:gd name="connsiteX112" fmla="*/ 350714 w 4833822"/>
              <a:gd name="connsiteY112" fmla="*/ 6047660 h 6709803"/>
              <a:gd name="connsiteX113" fmla="*/ 447479 w 4833822"/>
              <a:gd name="connsiteY113" fmla="*/ 6112167 h 6709803"/>
              <a:gd name="connsiteX114" fmla="*/ 486896 w 4833822"/>
              <a:gd name="connsiteY114" fmla="*/ 6011820 h 6709803"/>
              <a:gd name="connsiteX115" fmla="*/ 468981 w 4833822"/>
              <a:gd name="connsiteY115" fmla="*/ 5893553 h 6709803"/>
              <a:gd name="connsiteX116" fmla="*/ 372216 w 4833822"/>
              <a:gd name="connsiteY116" fmla="*/ 6001069 h 6709803"/>
              <a:gd name="connsiteX117" fmla="*/ 382967 w 4833822"/>
              <a:gd name="connsiteY117" fmla="*/ 5850548 h 6709803"/>
              <a:gd name="connsiteX118" fmla="*/ 497647 w 4833822"/>
              <a:gd name="connsiteY118" fmla="*/ 5811126 h 6709803"/>
              <a:gd name="connsiteX119" fmla="*/ 569323 w 4833822"/>
              <a:gd name="connsiteY119" fmla="*/ 5925811 h 6709803"/>
              <a:gd name="connsiteX120" fmla="*/ 580074 w 4833822"/>
              <a:gd name="connsiteY120" fmla="*/ 6137251 h 6709803"/>
              <a:gd name="connsiteX121" fmla="*/ 612332 w 4833822"/>
              <a:gd name="connsiteY121" fmla="*/ 5893553 h 6709803"/>
              <a:gd name="connsiteX122" fmla="*/ 497647 w 4833822"/>
              <a:gd name="connsiteY122" fmla="*/ 5660606 h 6709803"/>
              <a:gd name="connsiteX123" fmla="*/ 730594 w 4833822"/>
              <a:gd name="connsiteY123" fmla="*/ 6065575 h 6709803"/>
              <a:gd name="connsiteX124" fmla="*/ 547826 w 4833822"/>
              <a:gd name="connsiteY124" fmla="*/ 6230434 h 6709803"/>
              <a:gd name="connsiteX125" fmla="*/ 834528 w 4833822"/>
              <a:gd name="connsiteY125" fmla="*/ 6262687 h 6709803"/>
              <a:gd name="connsiteX126" fmla="*/ 1533370 w 4833822"/>
              <a:gd name="connsiteY126" fmla="*/ 5746620 h 6709803"/>
              <a:gd name="connsiteX127" fmla="*/ 1633712 w 4833822"/>
              <a:gd name="connsiteY127" fmla="*/ 5614019 h 6709803"/>
              <a:gd name="connsiteX128" fmla="*/ 1142733 w 4833822"/>
              <a:gd name="connsiteY128" fmla="*/ 5929393 h 6709803"/>
              <a:gd name="connsiteX129" fmla="*/ 1031635 w 4833822"/>
              <a:gd name="connsiteY129" fmla="*/ 5958065 h 6709803"/>
              <a:gd name="connsiteX130" fmla="*/ 1096142 w 4833822"/>
              <a:gd name="connsiteY130" fmla="*/ 5857718 h 6709803"/>
              <a:gd name="connsiteX131" fmla="*/ 1587125 w 4833822"/>
              <a:gd name="connsiteY131" fmla="*/ 5420495 h 6709803"/>
              <a:gd name="connsiteX132" fmla="*/ 3072607 w 4833822"/>
              <a:gd name="connsiteY132" fmla="*/ 5411535 h 6709803"/>
              <a:gd name="connsiteX133" fmla="*/ 2988391 w 4833822"/>
              <a:gd name="connsiteY133" fmla="*/ 5445579 h 6709803"/>
              <a:gd name="connsiteX134" fmla="*/ 3038564 w 4833822"/>
              <a:gd name="connsiteY134" fmla="*/ 5556677 h 6709803"/>
              <a:gd name="connsiteX135" fmla="*/ 3407693 w 4833822"/>
              <a:gd name="connsiteY135" fmla="*/ 5972398 h 6709803"/>
              <a:gd name="connsiteX136" fmla="*/ 3576134 w 4833822"/>
              <a:gd name="connsiteY136" fmla="*/ 6011820 h 6709803"/>
              <a:gd name="connsiteX137" fmla="*/ 4002606 w 4833822"/>
              <a:gd name="connsiteY137" fmla="*/ 6115749 h 6709803"/>
              <a:gd name="connsiteX138" fmla="*/ 4124455 w 4833822"/>
              <a:gd name="connsiteY138" fmla="*/ 6198176 h 6709803"/>
              <a:gd name="connsiteX139" fmla="*/ 3586885 w 4833822"/>
              <a:gd name="connsiteY139" fmla="*/ 5649855 h 6709803"/>
              <a:gd name="connsiteX140" fmla="*/ 3339600 w 4833822"/>
              <a:gd name="connsiteY140" fmla="*/ 5506503 h 6709803"/>
              <a:gd name="connsiteX141" fmla="*/ 3551045 w 4833822"/>
              <a:gd name="connsiteY141" fmla="*/ 5682113 h 6709803"/>
              <a:gd name="connsiteX142" fmla="*/ 3658561 w 4833822"/>
              <a:gd name="connsiteY142" fmla="*/ 5864887 h 6709803"/>
              <a:gd name="connsiteX143" fmla="*/ 3536712 w 4833822"/>
              <a:gd name="connsiteY143" fmla="*/ 5789624 h 6709803"/>
              <a:gd name="connsiteX144" fmla="*/ 3167577 w 4833822"/>
              <a:gd name="connsiteY144" fmla="*/ 5452748 h 6709803"/>
              <a:gd name="connsiteX145" fmla="*/ 3072607 w 4833822"/>
              <a:gd name="connsiteY145" fmla="*/ 5411535 h 6709803"/>
              <a:gd name="connsiteX146" fmla="*/ 1497530 w 4833822"/>
              <a:gd name="connsiteY146" fmla="*/ 5323735 h 6709803"/>
              <a:gd name="connsiteX147" fmla="*/ 644585 w 4833822"/>
              <a:gd name="connsiteY147" fmla="*/ 5449166 h 6709803"/>
              <a:gd name="connsiteX148" fmla="*/ 404469 w 4833822"/>
              <a:gd name="connsiteY148" fmla="*/ 5524423 h 6709803"/>
              <a:gd name="connsiteX149" fmla="*/ 218113 w 4833822"/>
              <a:gd name="connsiteY149" fmla="*/ 5678526 h 6709803"/>
              <a:gd name="connsiteX150" fmla="*/ 347132 w 4833822"/>
              <a:gd name="connsiteY150" fmla="*/ 6198176 h 6709803"/>
              <a:gd name="connsiteX151" fmla="*/ 218113 w 4833822"/>
              <a:gd name="connsiteY151" fmla="*/ 5832628 h 6709803"/>
              <a:gd name="connsiteX152" fmla="*/ 289789 w 4833822"/>
              <a:gd name="connsiteY152" fmla="*/ 5725117 h 6709803"/>
              <a:gd name="connsiteX153" fmla="*/ 271869 w 4833822"/>
              <a:gd name="connsiteY153" fmla="*/ 5710784 h 6709803"/>
              <a:gd name="connsiteX154" fmla="*/ 304127 w 4833822"/>
              <a:gd name="connsiteY154" fmla="*/ 5617601 h 6709803"/>
              <a:gd name="connsiteX155" fmla="*/ 400887 w 4833822"/>
              <a:gd name="connsiteY155" fmla="*/ 5535175 h 6709803"/>
              <a:gd name="connsiteX156" fmla="*/ 404469 w 4833822"/>
              <a:gd name="connsiteY156" fmla="*/ 5528005 h 6709803"/>
              <a:gd name="connsiteX157" fmla="*/ 408056 w 4833822"/>
              <a:gd name="connsiteY157" fmla="*/ 5528005 h 6709803"/>
              <a:gd name="connsiteX158" fmla="*/ 569323 w 4833822"/>
              <a:gd name="connsiteY158" fmla="*/ 5485001 h 6709803"/>
              <a:gd name="connsiteX159" fmla="*/ 777186 w 4833822"/>
              <a:gd name="connsiteY159" fmla="*/ 5596099 h 6709803"/>
              <a:gd name="connsiteX160" fmla="*/ 1250249 w 4833822"/>
              <a:gd name="connsiteY160" fmla="*/ 5427658 h 6709803"/>
              <a:gd name="connsiteX161" fmla="*/ 1497530 w 4833822"/>
              <a:gd name="connsiteY161" fmla="*/ 5323735 h 6709803"/>
              <a:gd name="connsiteX162" fmla="*/ 3393360 w 4833822"/>
              <a:gd name="connsiteY162" fmla="*/ 5282965 h 6709803"/>
              <a:gd name="connsiteX163" fmla="*/ 3271511 w 4833822"/>
              <a:gd name="connsiteY163" fmla="*/ 5320148 h 6709803"/>
              <a:gd name="connsiteX164" fmla="*/ 3486538 w 4833822"/>
              <a:gd name="connsiteY164" fmla="*/ 5449166 h 6709803"/>
              <a:gd name="connsiteX165" fmla="*/ 4092197 w 4833822"/>
              <a:gd name="connsiteY165" fmla="*/ 5782460 h 6709803"/>
              <a:gd name="connsiteX166" fmla="*/ 3873588 w 4833822"/>
              <a:gd name="connsiteY166" fmla="*/ 5782460 h 6709803"/>
              <a:gd name="connsiteX167" fmla="*/ 4002606 w 4833822"/>
              <a:gd name="connsiteY167" fmla="*/ 5911473 h 6709803"/>
              <a:gd name="connsiteX168" fmla="*/ 4106535 w 4833822"/>
              <a:gd name="connsiteY168" fmla="*/ 5882802 h 6709803"/>
              <a:gd name="connsiteX169" fmla="*/ 4325144 w 4833822"/>
              <a:gd name="connsiteY169" fmla="*/ 5556677 h 6709803"/>
              <a:gd name="connsiteX170" fmla="*/ 4038441 w 4833822"/>
              <a:gd name="connsiteY170" fmla="*/ 5467086 h 6709803"/>
              <a:gd name="connsiteX171" fmla="*/ 3624178 w 4833822"/>
              <a:gd name="connsiteY171" fmla="*/ 5453474 h 6709803"/>
              <a:gd name="connsiteX172" fmla="*/ 3486739 w 4833822"/>
              <a:gd name="connsiteY172" fmla="*/ 5427695 h 6709803"/>
              <a:gd name="connsiteX173" fmla="*/ 3486739 w 4833822"/>
              <a:gd name="connsiteY173" fmla="*/ 5431690 h 6709803"/>
              <a:gd name="connsiteX174" fmla="*/ 3485394 w 4833822"/>
              <a:gd name="connsiteY174" fmla="*/ 5429001 h 6709803"/>
              <a:gd name="connsiteX175" fmla="*/ 3486706 w 4833822"/>
              <a:gd name="connsiteY175" fmla="*/ 5427689 h 6709803"/>
              <a:gd name="connsiteX176" fmla="*/ 3486538 w 4833822"/>
              <a:gd name="connsiteY176" fmla="*/ 5427658 h 6709803"/>
              <a:gd name="connsiteX177" fmla="*/ 3543876 w 4833822"/>
              <a:gd name="connsiteY177" fmla="*/ 5366734 h 6709803"/>
              <a:gd name="connsiteX178" fmla="*/ 4518674 w 4833822"/>
              <a:gd name="connsiteY178" fmla="*/ 5513672 h 6709803"/>
              <a:gd name="connsiteX179" fmla="*/ 4328731 w 4833822"/>
              <a:gd name="connsiteY179" fmla="*/ 5710784 h 6709803"/>
              <a:gd name="connsiteX180" fmla="*/ 4457745 w 4833822"/>
              <a:gd name="connsiteY180" fmla="*/ 5639103 h 6709803"/>
              <a:gd name="connsiteX181" fmla="*/ 4579599 w 4833822"/>
              <a:gd name="connsiteY181" fmla="*/ 5631940 h 6709803"/>
              <a:gd name="connsiteX182" fmla="*/ 4500754 w 4833822"/>
              <a:gd name="connsiteY182" fmla="*/ 5710784 h 6709803"/>
              <a:gd name="connsiteX183" fmla="*/ 4314393 w 4833822"/>
              <a:gd name="connsiteY183" fmla="*/ 5943732 h 6709803"/>
              <a:gd name="connsiteX184" fmla="*/ 4346651 w 4833822"/>
              <a:gd name="connsiteY184" fmla="*/ 6008238 h 6709803"/>
              <a:gd name="connsiteX185" fmla="*/ 4403989 w 4833822"/>
              <a:gd name="connsiteY185" fmla="*/ 5958065 h 6709803"/>
              <a:gd name="connsiteX186" fmla="*/ 4482833 w 4833822"/>
              <a:gd name="connsiteY186" fmla="*/ 5768122 h 6709803"/>
              <a:gd name="connsiteX187" fmla="*/ 4590350 w 4833822"/>
              <a:gd name="connsiteY187" fmla="*/ 5746620 h 6709803"/>
              <a:gd name="connsiteX188" fmla="*/ 4608265 w 4833822"/>
              <a:gd name="connsiteY188" fmla="*/ 5829046 h 6709803"/>
              <a:gd name="connsiteX189" fmla="*/ 4608265 w 4833822"/>
              <a:gd name="connsiteY189" fmla="*/ 5832628 h 6709803"/>
              <a:gd name="connsiteX190" fmla="*/ 4421909 w 4833822"/>
              <a:gd name="connsiteY190" fmla="*/ 6044073 h 6709803"/>
              <a:gd name="connsiteX191" fmla="*/ 4608265 w 4833822"/>
              <a:gd name="connsiteY191" fmla="*/ 5832628 h 6709803"/>
              <a:gd name="connsiteX192" fmla="*/ 4611852 w 4833822"/>
              <a:gd name="connsiteY192" fmla="*/ 5829046 h 6709803"/>
              <a:gd name="connsiteX193" fmla="*/ 4611852 w 4833822"/>
              <a:gd name="connsiteY193" fmla="*/ 5825464 h 6709803"/>
              <a:gd name="connsiteX194" fmla="*/ 4694279 w 4833822"/>
              <a:gd name="connsiteY194" fmla="*/ 5811126 h 6709803"/>
              <a:gd name="connsiteX195" fmla="*/ 4651275 w 4833822"/>
              <a:gd name="connsiteY195" fmla="*/ 5635522 h 6709803"/>
              <a:gd name="connsiteX196" fmla="*/ 4572429 w 4833822"/>
              <a:gd name="connsiteY196" fmla="*/ 5517254 h 6709803"/>
              <a:gd name="connsiteX197" fmla="*/ 4583181 w 4833822"/>
              <a:gd name="connsiteY197" fmla="*/ 5424077 h 6709803"/>
              <a:gd name="connsiteX198" fmla="*/ 4436247 w 4833822"/>
              <a:gd name="connsiteY198" fmla="*/ 5377490 h 6709803"/>
              <a:gd name="connsiteX199" fmla="*/ 3504459 w 4833822"/>
              <a:gd name="connsiteY199" fmla="*/ 5291476 h 6709803"/>
              <a:gd name="connsiteX200" fmla="*/ 3393360 w 4833822"/>
              <a:gd name="connsiteY200" fmla="*/ 5282965 h 6709803"/>
              <a:gd name="connsiteX201" fmla="*/ 655337 w 4833822"/>
              <a:gd name="connsiteY201" fmla="*/ 5151707 h 6709803"/>
              <a:gd name="connsiteX202" fmla="*/ 637416 w 4833822"/>
              <a:gd name="connsiteY202" fmla="*/ 5209050 h 6709803"/>
              <a:gd name="connsiteX203" fmla="*/ 863200 w 4833822"/>
              <a:gd name="connsiteY203" fmla="*/ 5312979 h 6709803"/>
              <a:gd name="connsiteX204" fmla="*/ 734181 w 4833822"/>
              <a:gd name="connsiteY204" fmla="*/ 5173214 h 6709803"/>
              <a:gd name="connsiteX205" fmla="*/ 655337 w 4833822"/>
              <a:gd name="connsiteY205" fmla="*/ 5151707 h 6709803"/>
              <a:gd name="connsiteX206" fmla="*/ 465399 w 4833822"/>
              <a:gd name="connsiteY206" fmla="*/ 5112290 h 6709803"/>
              <a:gd name="connsiteX207" fmla="*/ 465399 w 4833822"/>
              <a:gd name="connsiteY207" fmla="*/ 5312979 h 6709803"/>
              <a:gd name="connsiteX208" fmla="*/ 501234 w 4833822"/>
              <a:gd name="connsiteY208" fmla="*/ 5370321 h 6709803"/>
              <a:gd name="connsiteX209" fmla="*/ 554990 w 4833822"/>
              <a:gd name="connsiteY209" fmla="*/ 5316566 h 6709803"/>
              <a:gd name="connsiteX210" fmla="*/ 465399 w 4833822"/>
              <a:gd name="connsiteY210" fmla="*/ 5112290 h 6709803"/>
              <a:gd name="connsiteX211" fmla="*/ 4325169 w 4833822"/>
              <a:gd name="connsiteY211" fmla="*/ 5031393 h 6709803"/>
              <a:gd name="connsiteX212" fmla="*/ 3959602 w 4833822"/>
              <a:gd name="connsiteY212" fmla="*/ 5237721 h 6709803"/>
              <a:gd name="connsiteX213" fmla="*/ 4360985 w 4833822"/>
              <a:gd name="connsiteY213" fmla="*/ 5148125 h 6709803"/>
              <a:gd name="connsiteX214" fmla="*/ 4278558 w 4833822"/>
              <a:gd name="connsiteY214" fmla="*/ 5259223 h 6709803"/>
              <a:gd name="connsiteX215" fmla="*/ 4454163 w 4833822"/>
              <a:gd name="connsiteY215" fmla="*/ 5212632 h 6709803"/>
              <a:gd name="connsiteX216" fmla="*/ 4368153 w 4833822"/>
              <a:gd name="connsiteY216" fmla="*/ 5037027 h 6709803"/>
              <a:gd name="connsiteX217" fmla="*/ 4325169 w 4833822"/>
              <a:gd name="connsiteY217" fmla="*/ 5031393 h 6709803"/>
              <a:gd name="connsiteX218" fmla="*/ 4156709 w 4833822"/>
              <a:gd name="connsiteY218" fmla="*/ 4997605 h 6709803"/>
              <a:gd name="connsiteX219" fmla="*/ 3748157 w 4833822"/>
              <a:gd name="connsiteY219" fmla="*/ 5080031 h 6709803"/>
              <a:gd name="connsiteX220" fmla="*/ 3529543 w 4833822"/>
              <a:gd name="connsiteY220" fmla="*/ 5201880 h 6709803"/>
              <a:gd name="connsiteX221" fmla="*/ 3805494 w 4833822"/>
              <a:gd name="connsiteY221" fmla="*/ 5105121 h 6709803"/>
              <a:gd name="connsiteX222" fmla="*/ 4156709 w 4833822"/>
              <a:gd name="connsiteY222" fmla="*/ 4997605 h 6709803"/>
              <a:gd name="connsiteX223" fmla="*/ 399937 w 4833822"/>
              <a:gd name="connsiteY223" fmla="*/ 4953817 h 6709803"/>
              <a:gd name="connsiteX224" fmla="*/ 210944 w 4833822"/>
              <a:gd name="connsiteY224" fmla="*/ 5033445 h 6709803"/>
              <a:gd name="connsiteX225" fmla="*/ 124936 w 4833822"/>
              <a:gd name="connsiteY225" fmla="*/ 5176796 h 6709803"/>
              <a:gd name="connsiteX226" fmla="*/ 275451 w 4833822"/>
              <a:gd name="connsiteY226" fmla="*/ 5169627 h 6709803"/>
              <a:gd name="connsiteX227" fmla="*/ 304127 w 4833822"/>
              <a:gd name="connsiteY227" fmla="*/ 5187547 h 6709803"/>
              <a:gd name="connsiteX228" fmla="*/ 271869 w 4833822"/>
              <a:gd name="connsiteY228" fmla="*/ 5424077 h 6709803"/>
              <a:gd name="connsiteX229" fmla="*/ 311291 w 4833822"/>
              <a:gd name="connsiteY229" fmla="*/ 5266392 h 6709803"/>
              <a:gd name="connsiteX230" fmla="*/ 243203 w 4833822"/>
              <a:gd name="connsiteY230" fmla="*/ 5058529 h 6709803"/>
              <a:gd name="connsiteX231" fmla="*/ 1214409 w 4833822"/>
              <a:gd name="connsiteY231" fmla="*/ 5037027 h 6709803"/>
              <a:gd name="connsiteX232" fmla="*/ 465399 w 4833822"/>
              <a:gd name="connsiteY232" fmla="*/ 4954600 h 6709803"/>
              <a:gd name="connsiteX233" fmla="*/ 399937 w 4833822"/>
              <a:gd name="connsiteY233" fmla="*/ 4953817 h 6709803"/>
              <a:gd name="connsiteX234" fmla="*/ 2524908 w 4833822"/>
              <a:gd name="connsiteY234" fmla="*/ 3819518 h 6709803"/>
              <a:gd name="connsiteX235" fmla="*/ 2732856 w 4833822"/>
              <a:gd name="connsiteY235" fmla="*/ 4461437 h 6709803"/>
              <a:gd name="connsiteX236" fmla="*/ 2775802 w 4833822"/>
              <a:gd name="connsiteY236" fmla="*/ 4531506 h 6709803"/>
              <a:gd name="connsiteX237" fmla="*/ 2823267 w 4833822"/>
              <a:gd name="connsiteY237" fmla="*/ 4454656 h 6709803"/>
              <a:gd name="connsiteX238" fmla="*/ 2879774 w 4833822"/>
              <a:gd name="connsiteY238" fmla="*/ 4244450 h 6709803"/>
              <a:gd name="connsiteX239" fmla="*/ 2920458 w 4833822"/>
              <a:gd name="connsiteY239" fmla="*/ 4777875 h 6709803"/>
              <a:gd name="connsiteX240" fmla="*/ 3132925 w 4833822"/>
              <a:gd name="connsiteY240" fmla="*/ 4719108 h 6709803"/>
              <a:gd name="connsiteX241" fmla="*/ 2879774 w 4833822"/>
              <a:gd name="connsiteY241" fmla="*/ 5094316 h 6709803"/>
              <a:gd name="connsiteX242" fmla="*/ 2131619 w 4833822"/>
              <a:gd name="connsiteY242" fmla="*/ 5042330 h 6709803"/>
              <a:gd name="connsiteX243" fmla="*/ 1894289 w 4833822"/>
              <a:gd name="connsiteY243" fmla="*/ 4691986 h 6709803"/>
              <a:gd name="connsiteX244" fmla="*/ 2075111 w 4833822"/>
              <a:gd name="connsiteY244" fmla="*/ 4780137 h 6709803"/>
              <a:gd name="connsiteX245" fmla="*/ 2086414 w 4833822"/>
              <a:gd name="connsiteY245" fmla="*/ 4264792 h 6709803"/>
              <a:gd name="connsiteX246" fmla="*/ 2163263 w 4833822"/>
              <a:gd name="connsiteY246" fmla="*/ 4409451 h 6709803"/>
              <a:gd name="connsiteX247" fmla="*/ 2224289 w 4833822"/>
              <a:gd name="connsiteY247" fmla="*/ 4454656 h 6709803"/>
              <a:gd name="connsiteX248" fmla="*/ 2242372 w 4833822"/>
              <a:gd name="connsiteY248" fmla="*/ 4391368 h 6709803"/>
              <a:gd name="connsiteX249" fmla="*/ 2524908 w 4833822"/>
              <a:gd name="connsiteY249" fmla="*/ 3819518 h 6709803"/>
              <a:gd name="connsiteX250" fmla="*/ 2540406 w 4833822"/>
              <a:gd name="connsiteY250" fmla="*/ 3012177 h 6709803"/>
              <a:gd name="connsiteX251" fmla="*/ 2092432 w 4833822"/>
              <a:gd name="connsiteY251" fmla="*/ 3918874 h 6709803"/>
              <a:gd name="connsiteX252" fmla="*/ 2063761 w 4833822"/>
              <a:gd name="connsiteY252" fmla="*/ 4019221 h 6709803"/>
              <a:gd name="connsiteX253" fmla="*/ 1967001 w 4833822"/>
              <a:gd name="connsiteY253" fmla="*/ 3947545 h 6709803"/>
              <a:gd name="connsiteX254" fmla="*/ 1845152 w 4833822"/>
              <a:gd name="connsiteY254" fmla="*/ 3718181 h 6709803"/>
              <a:gd name="connsiteX255" fmla="*/ 1827232 w 4833822"/>
              <a:gd name="connsiteY255" fmla="*/ 4535288 h 6709803"/>
              <a:gd name="connsiteX256" fmla="*/ 1540529 w 4833822"/>
              <a:gd name="connsiteY256" fmla="*/ 4395519 h 6709803"/>
              <a:gd name="connsiteX257" fmla="*/ 1916828 w 4833822"/>
              <a:gd name="connsiteY257" fmla="*/ 4951008 h 6709803"/>
              <a:gd name="connsiteX258" fmla="*/ 3103066 w 4833822"/>
              <a:gd name="connsiteY258" fmla="*/ 5033435 h 6709803"/>
              <a:gd name="connsiteX259" fmla="*/ 3504448 w 4833822"/>
              <a:gd name="connsiteY259" fmla="*/ 4438523 h 6709803"/>
              <a:gd name="connsiteX260" fmla="*/ 3167572 w 4833822"/>
              <a:gd name="connsiteY260" fmla="*/ 4531701 h 6709803"/>
              <a:gd name="connsiteX261" fmla="*/ 3103066 w 4833822"/>
              <a:gd name="connsiteY261" fmla="*/ 3685927 h 6709803"/>
              <a:gd name="connsiteX262" fmla="*/ 3013470 w 4833822"/>
              <a:gd name="connsiteY262" fmla="*/ 4019221 h 6709803"/>
              <a:gd name="connsiteX263" fmla="*/ 2938212 w 4833822"/>
              <a:gd name="connsiteY263" fmla="*/ 4141070 h 6709803"/>
              <a:gd name="connsiteX264" fmla="*/ 2870119 w 4833822"/>
              <a:gd name="connsiteY264" fmla="*/ 4029972 h 6709803"/>
              <a:gd name="connsiteX265" fmla="*/ 2540406 w 4833822"/>
              <a:gd name="connsiteY265" fmla="*/ 3012177 h 6709803"/>
              <a:gd name="connsiteX266" fmla="*/ 357884 w 4833822"/>
              <a:gd name="connsiteY266" fmla="*/ 2940506 h 6709803"/>
              <a:gd name="connsiteX267" fmla="*/ 422396 w 4833822"/>
              <a:gd name="connsiteY267" fmla="*/ 3022933 h 6709803"/>
              <a:gd name="connsiteX268" fmla="*/ 522738 w 4833822"/>
              <a:gd name="connsiteY268" fmla="*/ 3524664 h 6709803"/>
              <a:gd name="connsiteX269" fmla="*/ 490485 w 4833822"/>
              <a:gd name="connsiteY269" fmla="*/ 3664434 h 6709803"/>
              <a:gd name="connsiteX270" fmla="*/ 386555 w 4833822"/>
              <a:gd name="connsiteY270" fmla="*/ 3564087 h 6709803"/>
              <a:gd name="connsiteX271" fmla="*/ 286208 w 4833822"/>
              <a:gd name="connsiteY271" fmla="*/ 3022933 h 6709803"/>
              <a:gd name="connsiteX272" fmla="*/ 357884 w 4833822"/>
              <a:gd name="connsiteY272" fmla="*/ 2940506 h 6709803"/>
              <a:gd name="connsiteX273" fmla="*/ 4036204 w 4833822"/>
              <a:gd name="connsiteY273" fmla="*/ 1523115 h 6709803"/>
              <a:gd name="connsiteX274" fmla="*/ 4110123 w 4833822"/>
              <a:gd name="connsiteY274" fmla="*/ 1585830 h 6709803"/>
              <a:gd name="connsiteX275" fmla="*/ 4063531 w 4833822"/>
              <a:gd name="connsiteY275" fmla="*/ 2395774 h 6709803"/>
              <a:gd name="connsiteX276" fmla="*/ 3938100 w 4833822"/>
              <a:gd name="connsiteY276" fmla="*/ 2083980 h 6709803"/>
              <a:gd name="connsiteX277" fmla="*/ 3970353 w 4833822"/>
              <a:gd name="connsiteY277" fmla="*/ 1589417 h 6709803"/>
              <a:gd name="connsiteX278" fmla="*/ 4036204 w 4833822"/>
              <a:gd name="connsiteY278" fmla="*/ 1523115 h 6709803"/>
              <a:gd name="connsiteX279" fmla="*/ 915320 w 4833822"/>
              <a:gd name="connsiteY279" fmla="*/ 1264686 h 6709803"/>
              <a:gd name="connsiteX280" fmla="*/ 1020430 w 4833822"/>
              <a:gd name="connsiteY280" fmla="*/ 1945448 h 6709803"/>
              <a:gd name="connsiteX281" fmla="*/ 811383 w 4833822"/>
              <a:gd name="connsiteY281" fmla="*/ 1905862 h 6709803"/>
              <a:gd name="connsiteX282" fmla="*/ 915320 w 4833822"/>
              <a:gd name="connsiteY282" fmla="*/ 1264686 h 6709803"/>
              <a:gd name="connsiteX283" fmla="*/ 2447237 w 4833822"/>
              <a:gd name="connsiteY283" fmla="*/ 129912 h 6709803"/>
              <a:gd name="connsiteX284" fmla="*/ 2653184 w 4833822"/>
              <a:gd name="connsiteY284" fmla="*/ 877311 h 6709803"/>
              <a:gd name="connsiteX285" fmla="*/ 2908975 w 4833822"/>
              <a:gd name="connsiteY285" fmla="*/ 1317234 h 6709803"/>
              <a:gd name="connsiteX286" fmla="*/ 3113822 w 4833822"/>
              <a:gd name="connsiteY286" fmla="*/ 2367098 h 6709803"/>
              <a:gd name="connsiteX287" fmla="*/ 3282263 w 4833822"/>
              <a:gd name="connsiteY287" fmla="*/ 1686176 h 6709803"/>
              <a:gd name="connsiteX288" fmla="*/ 3257173 w 4833822"/>
              <a:gd name="connsiteY288" fmla="*/ 1546407 h 6709803"/>
              <a:gd name="connsiteX289" fmla="*/ 3278681 w 4833822"/>
              <a:gd name="connsiteY289" fmla="*/ 1456811 h 6709803"/>
              <a:gd name="connsiteX290" fmla="*/ 3361107 w 4833822"/>
              <a:gd name="connsiteY290" fmla="*/ 1514154 h 6709803"/>
              <a:gd name="connsiteX291" fmla="*/ 3884339 w 4833822"/>
              <a:gd name="connsiteY291" fmla="*/ 2825824 h 6709803"/>
              <a:gd name="connsiteX292" fmla="*/ 3776823 w 4833822"/>
              <a:gd name="connsiteY292" fmla="*/ 3445819 h 6709803"/>
              <a:gd name="connsiteX293" fmla="*/ 4002606 w 4833822"/>
              <a:gd name="connsiteY293" fmla="*/ 3227210 h 6709803"/>
              <a:gd name="connsiteX294" fmla="*/ 4059943 w 4833822"/>
              <a:gd name="connsiteY294" fmla="*/ 3162699 h 6709803"/>
              <a:gd name="connsiteX295" fmla="*/ 4117286 w 4833822"/>
              <a:gd name="connsiteY295" fmla="*/ 3237961 h 6709803"/>
              <a:gd name="connsiteX296" fmla="*/ 4131625 w 4833822"/>
              <a:gd name="connsiteY296" fmla="*/ 4051483 h 6709803"/>
              <a:gd name="connsiteX297" fmla="*/ 3755321 w 4833822"/>
              <a:gd name="connsiteY297" fmla="*/ 4882925 h 6709803"/>
              <a:gd name="connsiteX298" fmla="*/ 3723067 w 4833822"/>
              <a:gd name="connsiteY298" fmla="*/ 4958182 h 6709803"/>
              <a:gd name="connsiteX299" fmla="*/ 4099366 w 4833822"/>
              <a:gd name="connsiteY299" fmla="*/ 4897258 h 6709803"/>
              <a:gd name="connsiteX300" fmla="*/ 4550927 w 4833822"/>
              <a:gd name="connsiteY300" fmla="*/ 5248472 h 6709803"/>
              <a:gd name="connsiteX301" fmla="*/ 4604683 w 4833822"/>
              <a:gd name="connsiteY301" fmla="*/ 5348819 h 6709803"/>
              <a:gd name="connsiteX302" fmla="*/ 4576011 w 4833822"/>
              <a:gd name="connsiteY302" fmla="*/ 6191012 h 6709803"/>
              <a:gd name="connsiteX303" fmla="*/ 4432660 w 4833822"/>
              <a:gd name="connsiteY303" fmla="*/ 6251936 h 6709803"/>
              <a:gd name="connsiteX304" fmla="*/ 3999019 w 4833822"/>
              <a:gd name="connsiteY304" fmla="*/ 6484883 h 6709803"/>
              <a:gd name="connsiteX305" fmla="*/ 3192667 w 4833822"/>
              <a:gd name="connsiteY305" fmla="*/ 6416790 h 6709803"/>
              <a:gd name="connsiteX306" fmla="*/ 2662265 w 4833822"/>
              <a:gd name="connsiteY306" fmla="*/ 5786042 h 6709803"/>
              <a:gd name="connsiteX307" fmla="*/ 2680186 w 4833822"/>
              <a:gd name="connsiteY307" fmla="*/ 6104998 h 6709803"/>
              <a:gd name="connsiteX308" fmla="*/ 2655096 w 4833822"/>
              <a:gd name="connsiteY308" fmla="*/ 6416790 h 6709803"/>
              <a:gd name="connsiteX309" fmla="*/ 2063771 w 4833822"/>
              <a:gd name="connsiteY309" fmla="*/ 6703492 h 6709803"/>
              <a:gd name="connsiteX310" fmla="*/ 1827242 w 4833822"/>
              <a:gd name="connsiteY310" fmla="*/ 6653319 h 6709803"/>
              <a:gd name="connsiteX311" fmla="*/ 1594295 w 4833822"/>
              <a:gd name="connsiteY311" fmla="*/ 6112167 h 6709803"/>
              <a:gd name="connsiteX312" fmla="*/ 1952673 w 4833822"/>
              <a:gd name="connsiteY312" fmla="*/ 5578179 h 6709803"/>
              <a:gd name="connsiteX313" fmla="*/ 2020761 w 4833822"/>
              <a:gd name="connsiteY313" fmla="*/ 5445579 h 6709803"/>
              <a:gd name="connsiteX314" fmla="*/ 1841575 w 4833822"/>
              <a:gd name="connsiteY314" fmla="*/ 5588930 h 6709803"/>
              <a:gd name="connsiteX315" fmla="*/ 884697 w 4833822"/>
              <a:gd name="connsiteY315" fmla="*/ 6334363 h 6709803"/>
              <a:gd name="connsiteX316" fmla="*/ 547826 w 4833822"/>
              <a:gd name="connsiteY316" fmla="*/ 6366616 h 6709803"/>
              <a:gd name="connsiteX317" fmla="*/ 357883 w 4833822"/>
              <a:gd name="connsiteY317" fmla="*/ 6309279 h 6709803"/>
              <a:gd name="connsiteX318" fmla="*/ 89095 w 4833822"/>
              <a:gd name="connsiteY318" fmla="*/ 5882802 h 6709803"/>
              <a:gd name="connsiteX319" fmla="*/ 46091 w 4833822"/>
              <a:gd name="connsiteY319" fmla="*/ 5531593 h 6709803"/>
              <a:gd name="connsiteX320" fmla="*/ 440310 w 4833822"/>
              <a:gd name="connsiteY320" fmla="*/ 4882925 h 6709803"/>
              <a:gd name="connsiteX321" fmla="*/ 1020884 w 4833822"/>
              <a:gd name="connsiteY321" fmla="*/ 4933098 h 6709803"/>
              <a:gd name="connsiteX322" fmla="*/ 798688 w 4833822"/>
              <a:gd name="connsiteY322" fmla="*/ 4761076 h 6709803"/>
              <a:gd name="connsiteX323" fmla="*/ 766435 w 4833822"/>
              <a:gd name="connsiteY323" fmla="*/ 4703733 h 6709803"/>
              <a:gd name="connsiteX324" fmla="*/ 838110 w 4833822"/>
              <a:gd name="connsiteY324" fmla="*/ 4682231 h 6709803"/>
              <a:gd name="connsiteX325" fmla="*/ 1060306 w 4833822"/>
              <a:gd name="connsiteY325" fmla="*/ 4775409 h 6709803"/>
              <a:gd name="connsiteX326" fmla="*/ 777186 w 4833822"/>
              <a:gd name="connsiteY326" fmla="*/ 4277261 h 6709803"/>
              <a:gd name="connsiteX327" fmla="*/ 723430 w 4833822"/>
              <a:gd name="connsiteY327" fmla="*/ 3743278 h 6709803"/>
              <a:gd name="connsiteX328" fmla="*/ 727012 w 4833822"/>
              <a:gd name="connsiteY328" fmla="*/ 3044437 h 6709803"/>
              <a:gd name="connsiteX329" fmla="*/ 762853 w 4833822"/>
              <a:gd name="connsiteY329" fmla="*/ 2911837 h 6709803"/>
              <a:gd name="connsiteX330" fmla="*/ 1017302 w 4833822"/>
              <a:gd name="connsiteY330" fmla="*/ 3212872 h 6709803"/>
              <a:gd name="connsiteX331" fmla="*/ 1139151 w 4833822"/>
              <a:gd name="connsiteY331" fmla="*/ 3252294 h 6709803"/>
              <a:gd name="connsiteX332" fmla="*/ 1110480 w 4833822"/>
              <a:gd name="connsiteY332" fmla="*/ 3141196 h 6709803"/>
              <a:gd name="connsiteX333" fmla="*/ 1135564 w 4833822"/>
              <a:gd name="connsiteY333" fmla="*/ 2252418 h 6709803"/>
              <a:gd name="connsiteX334" fmla="*/ 1493942 w 4833822"/>
              <a:gd name="connsiteY334" fmla="*/ 1592998 h 6709803"/>
              <a:gd name="connsiteX335" fmla="*/ 1547703 w 4833822"/>
              <a:gd name="connsiteY335" fmla="*/ 1539243 h 6709803"/>
              <a:gd name="connsiteX336" fmla="*/ 1597877 w 4833822"/>
              <a:gd name="connsiteY336" fmla="*/ 1632421 h 6709803"/>
              <a:gd name="connsiteX337" fmla="*/ 2070940 w 4833822"/>
              <a:gd name="connsiteY337" fmla="*/ 2406520 h 6709803"/>
              <a:gd name="connsiteX338" fmla="*/ 1926239 w 4833822"/>
              <a:gd name="connsiteY338" fmla="*/ 1667693 h 6709803"/>
              <a:gd name="connsiteX339" fmla="*/ 2386314 w 4833822"/>
              <a:gd name="connsiteY339" fmla="*/ 155893 h 6709803"/>
              <a:gd name="connsiteX340" fmla="*/ 2447237 w 4833822"/>
              <a:gd name="connsiteY340" fmla="*/ 129912 h 6709803"/>
              <a:gd name="connsiteX0" fmla="*/ 2144854 w 4833822"/>
              <a:gd name="connsiteY0" fmla="*/ 6361970 h 6735619"/>
              <a:gd name="connsiteX1" fmla="*/ 2053020 w 4833822"/>
              <a:gd name="connsiteY1" fmla="*/ 6370930 h 6735619"/>
              <a:gd name="connsiteX2" fmla="*/ 1959837 w 4833822"/>
              <a:gd name="connsiteY2" fmla="*/ 6446188 h 6735619"/>
              <a:gd name="connsiteX3" fmla="*/ 2045851 w 4833822"/>
              <a:gd name="connsiteY3" fmla="*/ 6564455 h 6735619"/>
              <a:gd name="connsiteX4" fmla="*/ 2042269 w 4833822"/>
              <a:gd name="connsiteY4" fmla="*/ 6467690 h 6735619"/>
              <a:gd name="connsiteX5" fmla="*/ 2106775 w 4833822"/>
              <a:gd name="connsiteY5" fmla="*/ 6403183 h 6735619"/>
              <a:gd name="connsiteX6" fmla="*/ 2128277 w 4833822"/>
              <a:gd name="connsiteY6" fmla="*/ 6474859 h 6735619"/>
              <a:gd name="connsiteX7" fmla="*/ 2164118 w 4833822"/>
              <a:gd name="connsiteY7" fmla="*/ 6525032 h 6735619"/>
              <a:gd name="connsiteX8" fmla="*/ 2232206 w 4833822"/>
              <a:gd name="connsiteY8" fmla="*/ 6489197 h 6735619"/>
              <a:gd name="connsiteX9" fmla="*/ 2228624 w 4833822"/>
              <a:gd name="connsiteY9" fmla="*/ 6396014 h 6735619"/>
              <a:gd name="connsiteX10" fmla="*/ 2144854 w 4833822"/>
              <a:gd name="connsiteY10" fmla="*/ 6361970 h 6735619"/>
              <a:gd name="connsiteX11" fmla="*/ 2508163 w 4833822"/>
              <a:gd name="connsiteY11" fmla="*/ 6331508 h 6735619"/>
              <a:gd name="connsiteX12" fmla="*/ 2407811 w 4833822"/>
              <a:gd name="connsiteY12" fmla="*/ 6639718 h 6735619"/>
              <a:gd name="connsiteX13" fmla="*/ 2508163 w 4833822"/>
              <a:gd name="connsiteY13" fmla="*/ 6331508 h 6735619"/>
              <a:gd name="connsiteX14" fmla="*/ 2215080 w 4833822"/>
              <a:gd name="connsiteY14" fmla="*/ 6246973 h 6735619"/>
              <a:gd name="connsiteX15" fmla="*/ 2171282 w 4833822"/>
              <a:gd name="connsiteY15" fmla="*/ 6252663 h 6735619"/>
              <a:gd name="connsiteX16" fmla="*/ 2350473 w 4833822"/>
              <a:gd name="connsiteY16" fmla="*/ 6532202 h 6735619"/>
              <a:gd name="connsiteX17" fmla="*/ 2393478 w 4833822"/>
              <a:gd name="connsiteY17" fmla="*/ 6349428 h 6735619"/>
              <a:gd name="connsiteX18" fmla="*/ 2252871 w 4833822"/>
              <a:gd name="connsiteY18" fmla="*/ 6248128 h 6735619"/>
              <a:gd name="connsiteX19" fmla="*/ 2215080 w 4833822"/>
              <a:gd name="connsiteY19" fmla="*/ 6246973 h 6735619"/>
              <a:gd name="connsiteX20" fmla="*/ 3767359 w 4833822"/>
              <a:gd name="connsiteY20" fmla="*/ 6128015 h 6735619"/>
              <a:gd name="connsiteX21" fmla="*/ 3913003 w 4833822"/>
              <a:gd name="connsiteY21" fmla="*/ 6209658 h 6735619"/>
              <a:gd name="connsiteX22" fmla="*/ 3930923 w 4833822"/>
              <a:gd name="connsiteY22" fmla="*/ 6234747 h 6735619"/>
              <a:gd name="connsiteX23" fmla="*/ 3923759 w 4833822"/>
              <a:gd name="connsiteY23" fmla="*/ 6259832 h 6735619"/>
              <a:gd name="connsiteX24" fmla="*/ 3672890 w 4833822"/>
              <a:gd name="connsiteY24" fmla="*/ 6241911 h 6735619"/>
              <a:gd name="connsiteX25" fmla="*/ 3672890 w 4833822"/>
              <a:gd name="connsiteY25" fmla="*/ 6173822 h 6735619"/>
              <a:gd name="connsiteX26" fmla="*/ 3708731 w 4833822"/>
              <a:gd name="connsiteY26" fmla="*/ 6148733 h 6735619"/>
              <a:gd name="connsiteX27" fmla="*/ 3767359 w 4833822"/>
              <a:gd name="connsiteY27" fmla="*/ 6128015 h 6735619"/>
              <a:gd name="connsiteX28" fmla="*/ 3779366 w 4833822"/>
              <a:gd name="connsiteY28" fmla="*/ 6088204 h 6735619"/>
              <a:gd name="connsiteX29" fmla="*/ 3637059 w 4833822"/>
              <a:gd name="connsiteY29" fmla="*/ 6112899 h 6735619"/>
              <a:gd name="connsiteX30" fmla="*/ 3497289 w 4833822"/>
              <a:gd name="connsiteY30" fmla="*/ 6295667 h 6735619"/>
              <a:gd name="connsiteX31" fmla="*/ 3615557 w 4833822"/>
              <a:gd name="connsiteY31" fmla="*/ 6238330 h 6735619"/>
              <a:gd name="connsiteX32" fmla="*/ 3852086 w 4833822"/>
              <a:gd name="connsiteY32" fmla="*/ 6396014 h 6735619"/>
              <a:gd name="connsiteX33" fmla="*/ 3952433 w 4833822"/>
              <a:gd name="connsiteY33" fmla="*/ 6223992 h 6735619"/>
              <a:gd name="connsiteX34" fmla="*/ 3945496 w 4833822"/>
              <a:gd name="connsiteY34" fmla="*/ 6207187 h 6735619"/>
              <a:gd name="connsiteX35" fmla="*/ 3938093 w 4833822"/>
              <a:gd name="connsiteY35" fmla="*/ 6207187 h 6735619"/>
              <a:gd name="connsiteX36" fmla="*/ 3927341 w 4833822"/>
              <a:gd name="connsiteY36" fmla="*/ 6207187 h 6735619"/>
              <a:gd name="connsiteX37" fmla="*/ 3909418 w 4833822"/>
              <a:gd name="connsiteY37" fmla="*/ 6202480 h 6735619"/>
              <a:gd name="connsiteX38" fmla="*/ 3920171 w 4833822"/>
              <a:gd name="connsiteY38" fmla="*/ 6202480 h 6735619"/>
              <a:gd name="connsiteX39" fmla="*/ 3945252 w 4833822"/>
              <a:gd name="connsiteY39" fmla="*/ 6206597 h 6735619"/>
              <a:gd name="connsiteX40" fmla="*/ 3928739 w 4833822"/>
              <a:gd name="connsiteY40" fmla="*/ 6166597 h 6735619"/>
              <a:gd name="connsiteX41" fmla="*/ 3822967 w 4833822"/>
              <a:gd name="connsiteY41" fmla="*/ 6090499 h 6735619"/>
              <a:gd name="connsiteX42" fmla="*/ 3779366 w 4833822"/>
              <a:gd name="connsiteY42" fmla="*/ 6088204 h 6735619"/>
              <a:gd name="connsiteX43" fmla="*/ 4196131 w 4833822"/>
              <a:gd name="connsiteY43" fmla="*/ 5944458 h 6735619"/>
              <a:gd name="connsiteX44" fmla="*/ 4235548 w 4833822"/>
              <a:gd name="connsiteY44" fmla="*/ 6173823 h 6735619"/>
              <a:gd name="connsiteX45" fmla="*/ 4454163 w 4833822"/>
              <a:gd name="connsiteY45" fmla="*/ 6177405 h 6735619"/>
              <a:gd name="connsiteX46" fmla="*/ 4196131 w 4833822"/>
              <a:gd name="connsiteY46" fmla="*/ 5944458 h 6735619"/>
              <a:gd name="connsiteX47" fmla="*/ 1174995 w 4833822"/>
              <a:gd name="connsiteY47" fmla="*/ 5629080 h 6735619"/>
              <a:gd name="connsiteX48" fmla="*/ 1250253 w 4833822"/>
              <a:gd name="connsiteY48" fmla="*/ 5675672 h 6735619"/>
              <a:gd name="connsiteX49" fmla="*/ 1035224 w 4833822"/>
              <a:gd name="connsiteY49" fmla="*/ 5786765 h 6735619"/>
              <a:gd name="connsiteX50" fmla="*/ 981463 w 4833822"/>
              <a:gd name="connsiteY50" fmla="*/ 5761681 h 6735619"/>
              <a:gd name="connsiteX51" fmla="*/ 1174995 w 4833822"/>
              <a:gd name="connsiteY51" fmla="*/ 5629080 h 6735619"/>
              <a:gd name="connsiteX52" fmla="*/ 3960412 w 4833822"/>
              <a:gd name="connsiteY52" fmla="*/ 5599805 h 6735619"/>
              <a:gd name="connsiteX53" fmla="*/ 4095776 w 4833822"/>
              <a:gd name="connsiteY53" fmla="*/ 5657750 h 6735619"/>
              <a:gd name="connsiteX54" fmla="*/ 4052767 w 4833822"/>
              <a:gd name="connsiteY54" fmla="*/ 5686420 h 6735619"/>
              <a:gd name="connsiteX55" fmla="*/ 3852081 w 4833822"/>
              <a:gd name="connsiteY55" fmla="*/ 5654169 h 6735619"/>
              <a:gd name="connsiteX56" fmla="*/ 3859245 w 4833822"/>
              <a:gd name="connsiteY56" fmla="*/ 5618330 h 6735619"/>
              <a:gd name="connsiteX57" fmla="*/ 3917370 w 4833822"/>
              <a:gd name="connsiteY57" fmla="*/ 5600805 h 6735619"/>
              <a:gd name="connsiteX58" fmla="*/ 3960412 w 4833822"/>
              <a:gd name="connsiteY58" fmla="*/ 5599805 h 6735619"/>
              <a:gd name="connsiteX59" fmla="*/ 2177948 w 4833822"/>
              <a:gd name="connsiteY59" fmla="*/ 5505555 h 6735619"/>
              <a:gd name="connsiteX60" fmla="*/ 2146198 w 4833822"/>
              <a:gd name="connsiteY60" fmla="*/ 5528737 h 6735619"/>
              <a:gd name="connsiteX61" fmla="*/ 1680303 w 4833822"/>
              <a:gd name="connsiteY61" fmla="*/ 6227579 h 6735619"/>
              <a:gd name="connsiteX62" fmla="*/ 1762730 w 4833822"/>
              <a:gd name="connsiteY62" fmla="*/ 6589539 h 6735619"/>
              <a:gd name="connsiteX63" fmla="*/ 1802152 w 4833822"/>
              <a:gd name="connsiteY63" fmla="*/ 6310006 h 6735619"/>
              <a:gd name="connsiteX64" fmla="*/ 2081691 w 4833822"/>
              <a:gd name="connsiteY64" fmla="*/ 6152316 h 6735619"/>
              <a:gd name="connsiteX65" fmla="*/ 1845157 w 4833822"/>
              <a:gd name="connsiteY65" fmla="*/ 6234743 h 6735619"/>
              <a:gd name="connsiteX66" fmla="*/ 1744810 w 4833822"/>
              <a:gd name="connsiteY66" fmla="*/ 6206077 h 6735619"/>
              <a:gd name="connsiteX67" fmla="*/ 2060189 w 4833822"/>
              <a:gd name="connsiteY67" fmla="*/ 6051974 h 6735619"/>
              <a:gd name="connsiteX68" fmla="*/ 2178451 w 4833822"/>
              <a:gd name="connsiteY68" fmla="*/ 5991044 h 6735619"/>
              <a:gd name="connsiteX69" fmla="*/ 2293136 w 4833822"/>
              <a:gd name="connsiteY69" fmla="*/ 5525155 h 6735619"/>
              <a:gd name="connsiteX70" fmla="*/ 1999259 w 4833822"/>
              <a:gd name="connsiteY70" fmla="*/ 5940876 h 6735619"/>
              <a:gd name="connsiteX71" fmla="*/ 2196371 w 4833822"/>
              <a:gd name="connsiteY71" fmla="*/ 5510817 h 6735619"/>
              <a:gd name="connsiteX72" fmla="*/ 2177948 w 4833822"/>
              <a:gd name="connsiteY72" fmla="*/ 5505555 h 6735619"/>
              <a:gd name="connsiteX73" fmla="*/ 2511745 w 4833822"/>
              <a:gd name="connsiteY73" fmla="*/ 5492902 h 6735619"/>
              <a:gd name="connsiteX74" fmla="*/ 2482010 w 4833822"/>
              <a:gd name="connsiteY74" fmla="*/ 5721198 h 6735619"/>
              <a:gd name="connsiteX75" fmla="*/ 2486655 w 4833822"/>
              <a:gd name="connsiteY75" fmla="*/ 5786763 h 6735619"/>
              <a:gd name="connsiteX76" fmla="*/ 2514429 w 4833822"/>
              <a:gd name="connsiteY76" fmla="*/ 5802442 h 6735619"/>
              <a:gd name="connsiteX77" fmla="*/ 2526077 w 4833822"/>
              <a:gd name="connsiteY77" fmla="*/ 5826188 h 6735619"/>
              <a:gd name="connsiteX78" fmla="*/ 2486655 w 4833822"/>
              <a:gd name="connsiteY78" fmla="*/ 5786766 h 6735619"/>
              <a:gd name="connsiteX79" fmla="*/ 2486655 w 4833822"/>
              <a:gd name="connsiteY79" fmla="*/ 5786769 h 6735619"/>
              <a:gd name="connsiteX80" fmla="*/ 2440069 w 4833822"/>
              <a:gd name="connsiteY80" fmla="*/ 6062725 h 6735619"/>
              <a:gd name="connsiteX81" fmla="*/ 2375563 w 4833822"/>
              <a:gd name="connsiteY81" fmla="*/ 5625497 h 6735619"/>
              <a:gd name="connsiteX82" fmla="*/ 2296718 w 4833822"/>
              <a:gd name="connsiteY82" fmla="*/ 5994632 h 6735619"/>
              <a:gd name="connsiteX83" fmla="*/ 2429318 w 4833822"/>
              <a:gd name="connsiteY83" fmla="*/ 6116481 h 6735619"/>
              <a:gd name="connsiteX84" fmla="*/ 2493825 w 4833822"/>
              <a:gd name="connsiteY84" fmla="*/ 6016134 h 6735619"/>
              <a:gd name="connsiteX85" fmla="*/ 2529665 w 4833822"/>
              <a:gd name="connsiteY85" fmla="*/ 5826191 h 6735619"/>
              <a:gd name="connsiteX86" fmla="*/ 2511745 w 4833822"/>
              <a:gd name="connsiteY86" fmla="*/ 5492902 h 6735619"/>
              <a:gd name="connsiteX87" fmla="*/ 2808528 w 4833822"/>
              <a:gd name="connsiteY87" fmla="*/ 5490436 h 6735619"/>
              <a:gd name="connsiteX88" fmla="*/ 2784115 w 4833822"/>
              <a:gd name="connsiteY88" fmla="*/ 5503653 h 6735619"/>
              <a:gd name="connsiteX89" fmla="*/ 2798448 w 4833822"/>
              <a:gd name="connsiteY89" fmla="*/ 5578911 h 6735619"/>
              <a:gd name="connsiteX90" fmla="*/ 2880875 w 4833822"/>
              <a:gd name="connsiteY90" fmla="*/ 5693591 h 6735619"/>
              <a:gd name="connsiteX91" fmla="*/ 3142493 w 4833822"/>
              <a:gd name="connsiteY91" fmla="*/ 6023303 h 6735619"/>
              <a:gd name="connsiteX92" fmla="*/ 2891625 w 4833822"/>
              <a:gd name="connsiteY92" fmla="*/ 5858444 h 6735619"/>
              <a:gd name="connsiteX93" fmla="*/ 2683768 w 4833822"/>
              <a:gd name="connsiteY93" fmla="*/ 5614746 h 6735619"/>
              <a:gd name="connsiteX94" fmla="*/ 2651515 w 4833822"/>
              <a:gd name="connsiteY94" fmla="*/ 5639835 h 6735619"/>
              <a:gd name="connsiteX95" fmla="*/ 2866541 w 4833822"/>
              <a:gd name="connsiteY95" fmla="*/ 5883534 h 6735619"/>
              <a:gd name="connsiteX96" fmla="*/ 3389773 w 4833822"/>
              <a:gd name="connsiteY96" fmla="*/ 6482028 h 6735619"/>
              <a:gd name="connsiteX97" fmla="*/ 3637059 w 4833822"/>
              <a:gd name="connsiteY97" fmla="*/ 6525032 h 6735619"/>
              <a:gd name="connsiteX98" fmla="*/ 3246422 w 4833822"/>
              <a:gd name="connsiteY98" fmla="*/ 6155903 h 6735619"/>
              <a:gd name="connsiteX99" fmla="*/ 3400524 w 4833822"/>
              <a:gd name="connsiteY99" fmla="*/ 6206077 h 6735619"/>
              <a:gd name="connsiteX100" fmla="*/ 3336018 w 4833822"/>
              <a:gd name="connsiteY100" fmla="*/ 6059138 h 6735619"/>
              <a:gd name="connsiteX101" fmla="*/ 3095901 w 4833822"/>
              <a:gd name="connsiteY101" fmla="*/ 5797525 h 6735619"/>
              <a:gd name="connsiteX102" fmla="*/ 2862954 w 4833822"/>
              <a:gd name="connsiteY102" fmla="*/ 5528737 h 6735619"/>
              <a:gd name="connsiteX103" fmla="*/ 2808528 w 4833822"/>
              <a:gd name="connsiteY103" fmla="*/ 5490436 h 6735619"/>
              <a:gd name="connsiteX104" fmla="*/ 1587125 w 4833822"/>
              <a:gd name="connsiteY104" fmla="*/ 5446311 h 6735619"/>
              <a:gd name="connsiteX105" fmla="*/ 798688 w 4833822"/>
              <a:gd name="connsiteY105" fmla="*/ 5654174 h 6735619"/>
              <a:gd name="connsiteX106" fmla="*/ 780768 w 4833822"/>
              <a:gd name="connsiteY106" fmla="*/ 6277752 h 6735619"/>
              <a:gd name="connsiteX107" fmla="*/ 791519 w 4833822"/>
              <a:gd name="connsiteY107" fmla="*/ 6084228 h 6735619"/>
              <a:gd name="connsiteX108" fmla="*/ 709092 w 4833822"/>
              <a:gd name="connsiteY108" fmla="*/ 5722262 h 6735619"/>
              <a:gd name="connsiteX109" fmla="*/ 368634 w 4833822"/>
              <a:gd name="connsiteY109" fmla="*/ 5733013 h 6735619"/>
              <a:gd name="connsiteX110" fmla="*/ 332793 w 4833822"/>
              <a:gd name="connsiteY110" fmla="*/ 5758103 h 6735619"/>
              <a:gd name="connsiteX111" fmla="*/ 368634 w 4833822"/>
              <a:gd name="connsiteY111" fmla="*/ 5772436 h 6735619"/>
              <a:gd name="connsiteX112" fmla="*/ 350714 w 4833822"/>
              <a:gd name="connsiteY112" fmla="*/ 6073476 h 6735619"/>
              <a:gd name="connsiteX113" fmla="*/ 447479 w 4833822"/>
              <a:gd name="connsiteY113" fmla="*/ 6137983 h 6735619"/>
              <a:gd name="connsiteX114" fmla="*/ 486896 w 4833822"/>
              <a:gd name="connsiteY114" fmla="*/ 6037636 h 6735619"/>
              <a:gd name="connsiteX115" fmla="*/ 468981 w 4833822"/>
              <a:gd name="connsiteY115" fmla="*/ 5919369 h 6735619"/>
              <a:gd name="connsiteX116" fmla="*/ 372216 w 4833822"/>
              <a:gd name="connsiteY116" fmla="*/ 6026885 h 6735619"/>
              <a:gd name="connsiteX117" fmla="*/ 382967 w 4833822"/>
              <a:gd name="connsiteY117" fmla="*/ 5876364 h 6735619"/>
              <a:gd name="connsiteX118" fmla="*/ 497647 w 4833822"/>
              <a:gd name="connsiteY118" fmla="*/ 5836942 h 6735619"/>
              <a:gd name="connsiteX119" fmla="*/ 569323 w 4833822"/>
              <a:gd name="connsiteY119" fmla="*/ 5951627 h 6735619"/>
              <a:gd name="connsiteX120" fmla="*/ 580074 w 4833822"/>
              <a:gd name="connsiteY120" fmla="*/ 6163067 h 6735619"/>
              <a:gd name="connsiteX121" fmla="*/ 612332 w 4833822"/>
              <a:gd name="connsiteY121" fmla="*/ 5919369 h 6735619"/>
              <a:gd name="connsiteX122" fmla="*/ 497647 w 4833822"/>
              <a:gd name="connsiteY122" fmla="*/ 5686422 h 6735619"/>
              <a:gd name="connsiteX123" fmla="*/ 730594 w 4833822"/>
              <a:gd name="connsiteY123" fmla="*/ 6091391 h 6735619"/>
              <a:gd name="connsiteX124" fmla="*/ 547826 w 4833822"/>
              <a:gd name="connsiteY124" fmla="*/ 6256250 h 6735619"/>
              <a:gd name="connsiteX125" fmla="*/ 834528 w 4833822"/>
              <a:gd name="connsiteY125" fmla="*/ 6288503 h 6735619"/>
              <a:gd name="connsiteX126" fmla="*/ 1533370 w 4833822"/>
              <a:gd name="connsiteY126" fmla="*/ 5772436 h 6735619"/>
              <a:gd name="connsiteX127" fmla="*/ 1633712 w 4833822"/>
              <a:gd name="connsiteY127" fmla="*/ 5639835 h 6735619"/>
              <a:gd name="connsiteX128" fmla="*/ 1142733 w 4833822"/>
              <a:gd name="connsiteY128" fmla="*/ 5955209 h 6735619"/>
              <a:gd name="connsiteX129" fmla="*/ 1031635 w 4833822"/>
              <a:gd name="connsiteY129" fmla="*/ 5983881 h 6735619"/>
              <a:gd name="connsiteX130" fmla="*/ 1096142 w 4833822"/>
              <a:gd name="connsiteY130" fmla="*/ 5883534 h 6735619"/>
              <a:gd name="connsiteX131" fmla="*/ 1587125 w 4833822"/>
              <a:gd name="connsiteY131" fmla="*/ 5446311 h 6735619"/>
              <a:gd name="connsiteX132" fmla="*/ 3072607 w 4833822"/>
              <a:gd name="connsiteY132" fmla="*/ 5437351 h 6735619"/>
              <a:gd name="connsiteX133" fmla="*/ 2988391 w 4833822"/>
              <a:gd name="connsiteY133" fmla="*/ 5471395 h 6735619"/>
              <a:gd name="connsiteX134" fmla="*/ 3038564 w 4833822"/>
              <a:gd name="connsiteY134" fmla="*/ 5582493 h 6735619"/>
              <a:gd name="connsiteX135" fmla="*/ 3407693 w 4833822"/>
              <a:gd name="connsiteY135" fmla="*/ 5998214 h 6735619"/>
              <a:gd name="connsiteX136" fmla="*/ 3576134 w 4833822"/>
              <a:gd name="connsiteY136" fmla="*/ 6037636 h 6735619"/>
              <a:gd name="connsiteX137" fmla="*/ 4002606 w 4833822"/>
              <a:gd name="connsiteY137" fmla="*/ 6141565 h 6735619"/>
              <a:gd name="connsiteX138" fmla="*/ 4124455 w 4833822"/>
              <a:gd name="connsiteY138" fmla="*/ 6223992 h 6735619"/>
              <a:gd name="connsiteX139" fmla="*/ 3586885 w 4833822"/>
              <a:gd name="connsiteY139" fmla="*/ 5675671 h 6735619"/>
              <a:gd name="connsiteX140" fmla="*/ 3339600 w 4833822"/>
              <a:gd name="connsiteY140" fmla="*/ 5532319 h 6735619"/>
              <a:gd name="connsiteX141" fmla="*/ 3551045 w 4833822"/>
              <a:gd name="connsiteY141" fmla="*/ 5707929 h 6735619"/>
              <a:gd name="connsiteX142" fmla="*/ 3658561 w 4833822"/>
              <a:gd name="connsiteY142" fmla="*/ 5890703 h 6735619"/>
              <a:gd name="connsiteX143" fmla="*/ 3536712 w 4833822"/>
              <a:gd name="connsiteY143" fmla="*/ 5815440 h 6735619"/>
              <a:gd name="connsiteX144" fmla="*/ 3167577 w 4833822"/>
              <a:gd name="connsiteY144" fmla="*/ 5478564 h 6735619"/>
              <a:gd name="connsiteX145" fmla="*/ 3072607 w 4833822"/>
              <a:gd name="connsiteY145" fmla="*/ 5437351 h 6735619"/>
              <a:gd name="connsiteX146" fmla="*/ 1497530 w 4833822"/>
              <a:gd name="connsiteY146" fmla="*/ 5349551 h 6735619"/>
              <a:gd name="connsiteX147" fmla="*/ 644585 w 4833822"/>
              <a:gd name="connsiteY147" fmla="*/ 5474982 h 6735619"/>
              <a:gd name="connsiteX148" fmla="*/ 404469 w 4833822"/>
              <a:gd name="connsiteY148" fmla="*/ 5550239 h 6735619"/>
              <a:gd name="connsiteX149" fmla="*/ 218113 w 4833822"/>
              <a:gd name="connsiteY149" fmla="*/ 5704342 h 6735619"/>
              <a:gd name="connsiteX150" fmla="*/ 347132 w 4833822"/>
              <a:gd name="connsiteY150" fmla="*/ 6223992 h 6735619"/>
              <a:gd name="connsiteX151" fmla="*/ 218113 w 4833822"/>
              <a:gd name="connsiteY151" fmla="*/ 5858444 h 6735619"/>
              <a:gd name="connsiteX152" fmla="*/ 289789 w 4833822"/>
              <a:gd name="connsiteY152" fmla="*/ 5750933 h 6735619"/>
              <a:gd name="connsiteX153" fmla="*/ 271869 w 4833822"/>
              <a:gd name="connsiteY153" fmla="*/ 5736600 h 6735619"/>
              <a:gd name="connsiteX154" fmla="*/ 304127 w 4833822"/>
              <a:gd name="connsiteY154" fmla="*/ 5643417 h 6735619"/>
              <a:gd name="connsiteX155" fmla="*/ 400887 w 4833822"/>
              <a:gd name="connsiteY155" fmla="*/ 5560991 h 6735619"/>
              <a:gd name="connsiteX156" fmla="*/ 404469 w 4833822"/>
              <a:gd name="connsiteY156" fmla="*/ 5553821 h 6735619"/>
              <a:gd name="connsiteX157" fmla="*/ 408056 w 4833822"/>
              <a:gd name="connsiteY157" fmla="*/ 5553821 h 6735619"/>
              <a:gd name="connsiteX158" fmla="*/ 569323 w 4833822"/>
              <a:gd name="connsiteY158" fmla="*/ 5510817 h 6735619"/>
              <a:gd name="connsiteX159" fmla="*/ 777186 w 4833822"/>
              <a:gd name="connsiteY159" fmla="*/ 5621915 h 6735619"/>
              <a:gd name="connsiteX160" fmla="*/ 1250249 w 4833822"/>
              <a:gd name="connsiteY160" fmla="*/ 5453474 h 6735619"/>
              <a:gd name="connsiteX161" fmla="*/ 1497530 w 4833822"/>
              <a:gd name="connsiteY161" fmla="*/ 5349551 h 6735619"/>
              <a:gd name="connsiteX162" fmla="*/ 3393360 w 4833822"/>
              <a:gd name="connsiteY162" fmla="*/ 5308781 h 6735619"/>
              <a:gd name="connsiteX163" fmla="*/ 3271511 w 4833822"/>
              <a:gd name="connsiteY163" fmla="*/ 5345964 h 6735619"/>
              <a:gd name="connsiteX164" fmla="*/ 3486538 w 4833822"/>
              <a:gd name="connsiteY164" fmla="*/ 5474982 h 6735619"/>
              <a:gd name="connsiteX165" fmla="*/ 4092197 w 4833822"/>
              <a:gd name="connsiteY165" fmla="*/ 5808276 h 6735619"/>
              <a:gd name="connsiteX166" fmla="*/ 3873588 w 4833822"/>
              <a:gd name="connsiteY166" fmla="*/ 5808276 h 6735619"/>
              <a:gd name="connsiteX167" fmla="*/ 4002606 w 4833822"/>
              <a:gd name="connsiteY167" fmla="*/ 5937289 h 6735619"/>
              <a:gd name="connsiteX168" fmla="*/ 4106535 w 4833822"/>
              <a:gd name="connsiteY168" fmla="*/ 5908618 h 6735619"/>
              <a:gd name="connsiteX169" fmla="*/ 4325144 w 4833822"/>
              <a:gd name="connsiteY169" fmla="*/ 5582493 h 6735619"/>
              <a:gd name="connsiteX170" fmla="*/ 4038441 w 4833822"/>
              <a:gd name="connsiteY170" fmla="*/ 5492902 h 6735619"/>
              <a:gd name="connsiteX171" fmla="*/ 3624178 w 4833822"/>
              <a:gd name="connsiteY171" fmla="*/ 5479290 h 6735619"/>
              <a:gd name="connsiteX172" fmla="*/ 3486739 w 4833822"/>
              <a:gd name="connsiteY172" fmla="*/ 5453511 h 6735619"/>
              <a:gd name="connsiteX173" fmla="*/ 3486739 w 4833822"/>
              <a:gd name="connsiteY173" fmla="*/ 5457506 h 6735619"/>
              <a:gd name="connsiteX174" fmla="*/ 3485394 w 4833822"/>
              <a:gd name="connsiteY174" fmla="*/ 5454817 h 6735619"/>
              <a:gd name="connsiteX175" fmla="*/ 3486706 w 4833822"/>
              <a:gd name="connsiteY175" fmla="*/ 5453505 h 6735619"/>
              <a:gd name="connsiteX176" fmla="*/ 3486538 w 4833822"/>
              <a:gd name="connsiteY176" fmla="*/ 5453474 h 6735619"/>
              <a:gd name="connsiteX177" fmla="*/ 3543876 w 4833822"/>
              <a:gd name="connsiteY177" fmla="*/ 5392550 h 6735619"/>
              <a:gd name="connsiteX178" fmla="*/ 4518674 w 4833822"/>
              <a:gd name="connsiteY178" fmla="*/ 5539488 h 6735619"/>
              <a:gd name="connsiteX179" fmla="*/ 4328731 w 4833822"/>
              <a:gd name="connsiteY179" fmla="*/ 5736600 h 6735619"/>
              <a:gd name="connsiteX180" fmla="*/ 4457745 w 4833822"/>
              <a:gd name="connsiteY180" fmla="*/ 5664919 h 6735619"/>
              <a:gd name="connsiteX181" fmla="*/ 4579599 w 4833822"/>
              <a:gd name="connsiteY181" fmla="*/ 5657756 h 6735619"/>
              <a:gd name="connsiteX182" fmla="*/ 4500754 w 4833822"/>
              <a:gd name="connsiteY182" fmla="*/ 5736600 h 6735619"/>
              <a:gd name="connsiteX183" fmla="*/ 4314393 w 4833822"/>
              <a:gd name="connsiteY183" fmla="*/ 5969548 h 6735619"/>
              <a:gd name="connsiteX184" fmla="*/ 4346651 w 4833822"/>
              <a:gd name="connsiteY184" fmla="*/ 6034054 h 6735619"/>
              <a:gd name="connsiteX185" fmla="*/ 4403989 w 4833822"/>
              <a:gd name="connsiteY185" fmla="*/ 5983881 h 6735619"/>
              <a:gd name="connsiteX186" fmla="*/ 4482833 w 4833822"/>
              <a:gd name="connsiteY186" fmla="*/ 5793938 h 6735619"/>
              <a:gd name="connsiteX187" fmla="*/ 4590350 w 4833822"/>
              <a:gd name="connsiteY187" fmla="*/ 5772436 h 6735619"/>
              <a:gd name="connsiteX188" fmla="*/ 4608265 w 4833822"/>
              <a:gd name="connsiteY188" fmla="*/ 5854862 h 6735619"/>
              <a:gd name="connsiteX189" fmla="*/ 4608265 w 4833822"/>
              <a:gd name="connsiteY189" fmla="*/ 5858444 h 6735619"/>
              <a:gd name="connsiteX190" fmla="*/ 4421909 w 4833822"/>
              <a:gd name="connsiteY190" fmla="*/ 6069889 h 6735619"/>
              <a:gd name="connsiteX191" fmla="*/ 4608265 w 4833822"/>
              <a:gd name="connsiteY191" fmla="*/ 5858444 h 6735619"/>
              <a:gd name="connsiteX192" fmla="*/ 4611852 w 4833822"/>
              <a:gd name="connsiteY192" fmla="*/ 5854862 h 6735619"/>
              <a:gd name="connsiteX193" fmla="*/ 4611852 w 4833822"/>
              <a:gd name="connsiteY193" fmla="*/ 5851280 h 6735619"/>
              <a:gd name="connsiteX194" fmla="*/ 4694279 w 4833822"/>
              <a:gd name="connsiteY194" fmla="*/ 5836942 h 6735619"/>
              <a:gd name="connsiteX195" fmla="*/ 4651275 w 4833822"/>
              <a:gd name="connsiteY195" fmla="*/ 5661338 h 6735619"/>
              <a:gd name="connsiteX196" fmla="*/ 4572429 w 4833822"/>
              <a:gd name="connsiteY196" fmla="*/ 5543070 h 6735619"/>
              <a:gd name="connsiteX197" fmla="*/ 4583181 w 4833822"/>
              <a:gd name="connsiteY197" fmla="*/ 5449893 h 6735619"/>
              <a:gd name="connsiteX198" fmla="*/ 4436247 w 4833822"/>
              <a:gd name="connsiteY198" fmla="*/ 5403306 h 6735619"/>
              <a:gd name="connsiteX199" fmla="*/ 3504459 w 4833822"/>
              <a:gd name="connsiteY199" fmla="*/ 5317292 h 6735619"/>
              <a:gd name="connsiteX200" fmla="*/ 3393360 w 4833822"/>
              <a:gd name="connsiteY200" fmla="*/ 5308781 h 6735619"/>
              <a:gd name="connsiteX201" fmla="*/ 655337 w 4833822"/>
              <a:gd name="connsiteY201" fmla="*/ 5177523 h 6735619"/>
              <a:gd name="connsiteX202" fmla="*/ 637416 w 4833822"/>
              <a:gd name="connsiteY202" fmla="*/ 5234866 h 6735619"/>
              <a:gd name="connsiteX203" fmla="*/ 863200 w 4833822"/>
              <a:gd name="connsiteY203" fmla="*/ 5338795 h 6735619"/>
              <a:gd name="connsiteX204" fmla="*/ 734181 w 4833822"/>
              <a:gd name="connsiteY204" fmla="*/ 5199030 h 6735619"/>
              <a:gd name="connsiteX205" fmla="*/ 655337 w 4833822"/>
              <a:gd name="connsiteY205" fmla="*/ 5177523 h 6735619"/>
              <a:gd name="connsiteX206" fmla="*/ 465399 w 4833822"/>
              <a:gd name="connsiteY206" fmla="*/ 5138106 h 6735619"/>
              <a:gd name="connsiteX207" fmla="*/ 465399 w 4833822"/>
              <a:gd name="connsiteY207" fmla="*/ 5338795 h 6735619"/>
              <a:gd name="connsiteX208" fmla="*/ 501234 w 4833822"/>
              <a:gd name="connsiteY208" fmla="*/ 5396137 h 6735619"/>
              <a:gd name="connsiteX209" fmla="*/ 554990 w 4833822"/>
              <a:gd name="connsiteY209" fmla="*/ 5342382 h 6735619"/>
              <a:gd name="connsiteX210" fmla="*/ 465399 w 4833822"/>
              <a:gd name="connsiteY210" fmla="*/ 5138106 h 6735619"/>
              <a:gd name="connsiteX211" fmla="*/ 4325169 w 4833822"/>
              <a:gd name="connsiteY211" fmla="*/ 5057209 h 6735619"/>
              <a:gd name="connsiteX212" fmla="*/ 3959602 w 4833822"/>
              <a:gd name="connsiteY212" fmla="*/ 5263537 h 6735619"/>
              <a:gd name="connsiteX213" fmla="*/ 4360985 w 4833822"/>
              <a:gd name="connsiteY213" fmla="*/ 5173941 h 6735619"/>
              <a:gd name="connsiteX214" fmla="*/ 4278558 w 4833822"/>
              <a:gd name="connsiteY214" fmla="*/ 5285039 h 6735619"/>
              <a:gd name="connsiteX215" fmla="*/ 4454163 w 4833822"/>
              <a:gd name="connsiteY215" fmla="*/ 5238448 h 6735619"/>
              <a:gd name="connsiteX216" fmla="*/ 4368153 w 4833822"/>
              <a:gd name="connsiteY216" fmla="*/ 5062843 h 6735619"/>
              <a:gd name="connsiteX217" fmla="*/ 4325169 w 4833822"/>
              <a:gd name="connsiteY217" fmla="*/ 5057209 h 6735619"/>
              <a:gd name="connsiteX218" fmla="*/ 4156709 w 4833822"/>
              <a:gd name="connsiteY218" fmla="*/ 5023421 h 6735619"/>
              <a:gd name="connsiteX219" fmla="*/ 3748157 w 4833822"/>
              <a:gd name="connsiteY219" fmla="*/ 5105847 h 6735619"/>
              <a:gd name="connsiteX220" fmla="*/ 3529543 w 4833822"/>
              <a:gd name="connsiteY220" fmla="*/ 5227696 h 6735619"/>
              <a:gd name="connsiteX221" fmla="*/ 3805494 w 4833822"/>
              <a:gd name="connsiteY221" fmla="*/ 5130937 h 6735619"/>
              <a:gd name="connsiteX222" fmla="*/ 4156709 w 4833822"/>
              <a:gd name="connsiteY222" fmla="*/ 5023421 h 6735619"/>
              <a:gd name="connsiteX223" fmla="*/ 399937 w 4833822"/>
              <a:gd name="connsiteY223" fmla="*/ 4979633 h 6735619"/>
              <a:gd name="connsiteX224" fmla="*/ 210944 w 4833822"/>
              <a:gd name="connsiteY224" fmla="*/ 5059261 h 6735619"/>
              <a:gd name="connsiteX225" fmla="*/ 124936 w 4833822"/>
              <a:gd name="connsiteY225" fmla="*/ 5202612 h 6735619"/>
              <a:gd name="connsiteX226" fmla="*/ 275451 w 4833822"/>
              <a:gd name="connsiteY226" fmla="*/ 5195443 h 6735619"/>
              <a:gd name="connsiteX227" fmla="*/ 304127 w 4833822"/>
              <a:gd name="connsiteY227" fmla="*/ 5213363 h 6735619"/>
              <a:gd name="connsiteX228" fmla="*/ 271869 w 4833822"/>
              <a:gd name="connsiteY228" fmla="*/ 5449893 h 6735619"/>
              <a:gd name="connsiteX229" fmla="*/ 311291 w 4833822"/>
              <a:gd name="connsiteY229" fmla="*/ 5292208 h 6735619"/>
              <a:gd name="connsiteX230" fmla="*/ 243203 w 4833822"/>
              <a:gd name="connsiteY230" fmla="*/ 5084345 h 6735619"/>
              <a:gd name="connsiteX231" fmla="*/ 1214409 w 4833822"/>
              <a:gd name="connsiteY231" fmla="*/ 5062843 h 6735619"/>
              <a:gd name="connsiteX232" fmla="*/ 465399 w 4833822"/>
              <a:gd name="connsiteY232" fmla="*/ 4980416 h 6735619"/>
              <a:gd name="connsiteX233" fmla="*/ 399937 w 4833822"/>
              <a:gd name="connsiteY233" fmla="*/ 4979633 h 6735619"/>
              <a:gd name="connsiteX234" fmla="*/ 2524908 w 4833822"/>
              <a:gd name="connsiteY234" fmla="*/ 3845334 h 6735619"/>
              <a:gd name="connsiteX235" fmla="*/ 2732856 w 4833822"/>
              <a:gd name="connsiteY235" fmla="*/ 4487253 h 6735619"/>
              <a:gd name="connsiteX236" fmla="*/ 2775802 w 4833822"/>
              <a:gd name="connsiteY236" fmla="*/ 4557322 h 6735619"/>
              <a:gd name="connsiteX237" fmla="*/ 2823267 w 4833822"/>
              <a:gd name="connsiteY237" fmla="*/ 4480472 h 6735619"/>
              <a:gd name="connsiteX238" fmla="*/ 2879774 w 4833822"/>
              <a:gd name="connsiteY238" fmla="*/ 4270266 h 6735619"/>
              <a:gd name="connsiteX239" fmla="*/ 2920458 w 4833822"/>
              <a:gd name="connsiteY239" fmla="*/ 4803691 h 6735619"/>
              <a:gd name="connsiteX240" fmla="*/ 3132925 w 4833822"/>
              <a:gd name="connsiteY240" fmla="*/ 4744924 h 6735619"/>
              <a:gd name="connsiteX241" fmla="*/ 2879774 w 4833822"/>
              <a:gd name="connsiteY241" fmla="*/ 5120132 h 6735619"/>
              <a:gd name="connsiteX242" fmla="*/ 2131619 w 4833822"/>
              <a:gd name="connsiteY242" fmla="*/ 5068146 h 6735619"/>
              <a:gd name="connsiteX243" fmla="*/ 1894289 w 4833822"/>
              <a:gd name="connsiteY243" fmla="*/ 4717802 h 6735619"/>
              <a:gd name="connsiteX244" fmla="*/ 2075111 w 4833822"/>
              <a:gd name="connsiteY244" fmla="*/ 4805953 h 6735619"/>
              <a:gd name="connsiteX245" fmla="*/ 2086414 w 4833822"/>
              <a:gd name="connsiteY245" fmla="*/ 4290608 h 6735619"/>
              <a:gd name="connsiteX246" fmla="*/ 2163263 w 4833822"/>
              <a:gd name="connsiteY246" fmla="*/ 4435267 h 6735619"/>
              <a:gd name="connsiteX247" fmla="*/ 2224289 w 4833822"/>
              <a:gd name="connsiteY247" fmla="*/ 4480472 h 6735619"/>
              <a:gd name="connsiteX248" fmla="*/ 2242372 w 4833822"/>
              <a:gd name="connsiteY248" fmla="*/ 4417184 h 6735619"/>
              <a:gd name="connsiteX249" fmla="*/ 2524908 w 4833822"/>
              <a:gd name="connsiteY249" fmla="*/ 3845334 h 6735619"/>
              <a:gd name="connsiteX250" fmla="*/ 2540406 w 4833822"/>
              <a:gd name="connsiteY250" fmla="*/ 3037993 h 6735619"/>
              <a:gd name="connsiteX251" fmla="*/ 2092432 w 4833822"/>
              <a:gd name="connsiteY251" fmla="*/ 3944690 h 6735619"/>
              <a:gd name="connsiteX252" fmla="*/ 2063761 w 4833822"/>
              <a:gd name="connsiteY252" fmla="*/ 4045037 h 6735619"/>
              <a:gd name="connsiteX253" fmla="*/ 1967001 w 4833822"/>
              <a:gd name="connsiteY253" fmla="*/ 3973361 h 6735619"/>
              <a:gd name="connsiteX254" fmla="*/ 1845152 w 4833822"/>
              <a:gd name="connsiteY254" fmla="*/ 3743997 h 6735619"/>
              <a:gd name="connsiteX255" fmla="*/ 1827232 w 4833822"/>
              <a:gd name="connsiteY255" fmla="*/ 4561104 h 6735619"/>
              <a:gd name="connsiteX256" fmla="*/ 1540529 w 4833822"/>
              <a:gd name="connsiteY256" fmla="*/ 4421335 h 6735619"/>
              <a:gd name="connsiteX257" fmla="*/ 1916828 w 4833822"/>
              <a:gd name="connsiteY257" fmla="*/ 4976824 h 6735619"/>
              <a:gd name="connsiteX258" fmla="*/ 3103066 w 4833822"/>
              <a:gd name="connsiteY258" fmla="*/ 5059251 h 6735619"/>
              <a:gd name="connsiteX259" fmla="*/ 3504448 w 4833822"/>
              <a:gd name="connsiteY259" fmla="*/ 4464339 h 6735619"/>
              <a:gd name="connsiteX260" fmla="*/ 3167572 w 4833822"/>
              <a:gd name="connsiteY260" fmla="*/ 4557517 h 6735619"/>
              <a:gd name="connsiteX261" fmla="*/ 3103066 w 4833822"/>
              <a:gd name="connsiteY261" fmla="*/ 3711743 h 6735619"/>
              <a:gd name="connsiteX262" fmla="*/ 3013470 w 4833822"/>
              <a:gd name="connsiteY262" fmla="*/ 4045037 h 6735619"/>
              <a:gd name="connsiteX263" fmla="*/ 2938212 w 4833822"/>
              <a:gd name="connsiteY263" fmla="*/ 4166886 h 6735619"/>
              <a:gd name="connsiteX264" fmla="*/ 2870119 w 4833822"/>
              <a:gd name="connsiteY264" fmla="*/ 4055788 h 6735619"/>
              <a:gd name="connsiteX265" fmla="*/ 2540406 w 4833822"/>
              <a:gd name="connsiteY265" fmla="*/ 3037993 h 6735619"/>
              <a:gd name="connsiteX266" fmla="*/ 357884 w 4833822"/>
              <a:gd name="connsiteY266" fmla="*/ 2966322 h 6735619"/>
              <a:gd name="connsiteX267" fmla="*/ 422396 w 4833822"/>
              <a:gd name="connsiteY267" fmla="*/ 3048749 h 6735619"/>
              <a:gd name="connsiteX268" fmla="*/ 522738 w 4833822"/>
              <a:gd name="connsiteY268" fmla="*/ 3550480 h 6735619"/>
              <a:gd name="connsiteX269" fmla="*/ 490485 w 4833822"/>
              <a:gd name="connsiteY269" fmla="*/ 3690250 h 6735619"/>
              <a:gd name="connsiteX270" fmla="*/ 386555 w 4833822"/>
              <a:gd name="connsiteY270" fmla="*/ 3589903 h 6735619"/>
              <a:gd name="connsiteX271" fmla="*/ 286208 w 4833822"/>
              <a:gd name="connsiteY271" fmla="*/ 3048749 h 6735619"/>
              <a:gd name="connsiteX272" fmla="*/ 357884 w 4833822"/>
              <a:gd name="connsiteY272" fmla="*/ 2966322 h 6735619"/>
              <a:gd name="connsiteX273" fmla="*/ 4036204 w 4833822"/>
              <a:gd name="connsiteY273" fmla="*/ 1548931 h 6735619"/>
              <a:gd name="connsiteX274" fmla="*/ 4110123 w 4833822"/>
              <a:gd name="connsiteY274" fmla="*/ 1611646 h 6735619"/>
              <a:gd name="connsiteX275" fmla="*/ 4063531 w 4833822"/>
              <a:gd name="connsiteY275" fmla="*/ 2421590 h 6735619"/>
              <a:gd name="connsiteX276" fmla="*/ 3938100 w 4833822"/>
              <a:gd name="connsiteY276" fmla="*/ 2109796 h 6735619"/>
              <a:gd name="connsiteX277" fmla="*/ 3970353 w 4833822"/>
              <a:gd name="connsiteY277" fmla="*/ 1615233 h 6735619"/>
              <a:gd name="connsiteX278" fmla="*/ 4036204 w 4833822"/>
              <a:gd name="connsiteY278" fmla="*/ 1548931 h 6735619"/>
              <a:gd name="connsiteX279" fmla="*/ 915320 w 4833822"/>
              <a:gd name="connsiteY279" fmla="*/ 1290502 h 6735619"/>
              <a:gd name="connsiteX280" fmla="*/ 1020430 w 4833822"/>
              <a:gd name="connsiteY280" fmla="*/ 1971264 h 6735619"/>
              <a:gd name="connsiteX281" fmla="*/ 811383 w 4833822"/>
              <a:gd name="connsiteY281" fmla="*/ 1931678 h 6735619"/>
              <a:gd name="connsiteX282" fmla="*/ 915320 w 4833822"/>
              <a:gd name="connsiteY282" fmla="*/ 1290502 h 6735619"/>
              <a:gd name="connsiteX283" fmla="*/ 2447237 w 4833822"/>
              <a:gd name="connsiteY283" fmla="*/ 155728 h 6735619"/>
              <a:gd name="connsiteX284" fmla="*/ 2908975 w 4833822"/>
              <a:gd name="connsiteY284" fmla="*/ 1343050 h 6735619"/>
              <a:gd name="connsiteX285" fmla="*/ 3113822 w 4833822"/>
              <a:gd name="connsiteY285" fmla="*/ 2392914 h 6735619"/>
              <a:gd name="connsiteX286" fmla="*/ 3282263 w 4833822"/>
              <a:gd name="connsiteY286" fmla="*/ 1711992 h 6735619"/>
              <a:gd name="connsiteX287" fmla="*/ 3257173 w 4833822"/>
              <a:gd name="connsiteY287" fmla="*/ 1572223 h 6735619"/>
              <a:gd name="connsiteX288" fmla="*/ 3278681 w 4833822"/>
              <a:gd name="connsiteY288" fmla="*/ 1482627 h 6735619"/>
              <a:gd name="connsiteX289" fmla="*/ 3361107 w 4833822"/>
              <a:gd name="connsiteY289" fmla="*/ 1539970 h 6735619"/>
              <a:gd name="connsiteX290" fmla="*/ 3884339 w 4833822"/>
              <a:gd name="connsiteY290" fmla="*/ 2851640 h 6735619"/>
              <a:gd name="connsiteX291" fmla="*/ 3776823 w 4833822"/>
              <a:gd name="connsiteY291" fmla="*/ 3471635 h 6735619"/>
              <a:gd name="connsiteX292" fmla="*/ 4002606 w 4833822"/>
              <a:gd name="connsiteY292" fmla="*/ 3253026 h 6735619"/>
              <a:gd name="connsiteX293" fmla="*/ 4059943 w 4833822"/>
              <a:gd name="connsiteY293" fmla="*/ 3188515 h 6735619"/>
              <a:gd name="connsiteX294" fmla="*/ 4117286 w 4833822"/>
              <a:gd name="connsiteY294" fmla="*/ 3263777 h 6735619"/>
              <a:gd name="connsiteX295" fmla="*/ 4131625 w 4833822"/>
              <a:gd name="connsiteY295" fmla="*/ 4077299 h 6735619"/>
              <a:gd name="connsiteX296" fmla="*/ 3755321 w 4833822"/>
              <a:gd name="connsiteY296" fmla="*/ 4908741 h 6735619"/>
              <a:gd name="connsiteX297" fmla="*/ 3723067 w 4833822"/>
              <a:gd name="connsiteY297" fmla="*/ 4983998 h 6735619"/>
              <a:gd name="connsiteX298" fmla="*/ 4099366 w 4833822"/>
              <a:gd name="connsiteY298" fmla="*/ 4923074 h 6735619"/>
              <a:gd name="connsiteX299" fmla="*/ 4550927 w 4833822"/>
              <a:gd name="connsiteY299" fmla="*/ 5274288 h 6735619"/>
              <a:gd name="connsiteX300" fmla="*/ 4604683 w 4833822"/>
              <a:gd name="connsiteY300" fmla="*/ 5374635 h 6735619"/>
              <a:gd name="connsiteX301" fmla="*/ 4576011 w 4833822"/>
              <a:gd name="connsiteY301" fmla="*/ 6216828 h 6735619"/>
              <a:gd name="connsiteX302" fmla="*/ 4432660 w 4833822"/>
              <a:gd name="connsiteY302" fmla="*/ 6277752 h 6735619"/>
              <a:gd name="connsiteX303" fmla="*/ 3999019 w 4833822"/>
              <a:gd name="connsiteY303" fmla="*/ 6510699 h 6735619"/>
              <a:gd name="connsiteX304" fmla="*/ 3192667 w 4833822"/>
              <a:gd name="connsiteY304" fmla="*/ 6442606 h 6735619"/>
              <a:gd name="connsiteX305" fmla="*/ 2662265 w 4833822"/>
              <a:gd name="connsiteY305" fmla="*/ 5811858 h 6735619"/>
              <a:gd name="connsiteX306" fmla="*/ 2680186 w 4833822"/>
              <a:gd name="connsiteY306" fmla="*/ 6130814 h 6735619"/>
              <a:gd name="connsiteX307" fmla="*/ 2655096 w 4833822"/>
              <a:gd name="connsiteY307" fmla="*/ 6442606 h 6735619"/>
              <a:gd name="connsiteX308" fmla="*/ 2063771 w 4833822"/>
              <a:gd name="connsiteY308" fmla="*/ 6729308 h 6735619"/>
              <a:gd name="connsiteX309" fmla="*/ 1827242 w 4833822"/>
              <a:gd name="connsiteY309" fmla="*/ 6679135 h 6735619"/>
              <a:gd name="connsiteX310" fmla="*/ 1594295 w 4833822"/>
              <a:gd name="connsiteY310" fmla="*/ 6137983 h 6735619"/>
              <a:gd name="connsiteX311" fmla="*/ 1952673 w 4833822"/>
              <a:gd name="connsiteY311" fmla="*/ 5603995 h 6735619"/>
              <a:gd name="connsiteX312" fmla="*/ 2020761 w 4833822"/>
              <a:gd name="connsiteY312" fmla="*/ 5471395 h 6735619"/>
              <a:gd name="connsiteX313" fmla="*/ 1841575 w 4833822"/>
              <a:gd name="connsiteY313" fmla="*/ 5614746 h 6735619"/>
              <a:gd name="connsiteX314" fmla="*/ 884697 w 4833822"/>
              <a:gd name="connsiteY314" fmla="*/ 6360179 h 6735619"/>
              <a:gd name="connsiteX315" fmla="*/ 547826 w 4833822"/>
              <a:gd name="connsiteY315" fmla="*/ 6392432 h 6735619"/>
              <a:gd name="connsiteX316" fmla="*/ 357883 w 4833822"/>
              <a:gd name="connsiteY316" fmla="*/ 6335095 h 6735619"/>
              <a:gd name="connsiteX317" fmla="*/ 89095 w 4833822"/>
              <a:gd name="connsiteY317" fmla="*/ 5908618 h 6735619"/>
              <a:gd name="connsiteX318" fmla="*/ 46091 w 4833822"/>
              <a:gd name="connsiteY318" fmla="*/ 5557409 h 6735619"/>
              <a:gd name="connsiteX319" fmla="*/ 440310 w 4833822"/>
              <a:gd name="connsiteY319" fmla="*/ 4908741 h 6735619"/>
              <a:gd name="connsiteX320" fmla="*/ 1020884 w 4833822"/>
              <a:gd name="connsiteY320" fmla="*/ 4958914 h 6735619"/>
              <a:gd name="connsiteX321" fmla="*/ 798688 w 4833822"/>
              <a:gd name="connsiteY321" fmla="*/ 4786892 h 6735619"/>
              <a:gd name="connsiteX322" fmla="*/ 766435 w 4833822"/>
              <a:gd name="connsiteY322" fmla="*/ 4729549 h 6735619"/>
              <a:gd name="connsiteX323" fmla="*/ 838110 w 4833822"/>
              <a:gd name="connsiteY323" fmla="*/ 4708047 h 6735619"/>
              <a:gd name="connsiteX324" fmla="*/ 1060306 w 4833822"/>
              <a:gd name="connsiteY324" fmla="*/ 4801225 h 6735619"/>
              <a:gd name="connsiteX325" fmla="*/ 777186 w 4833822"/>
              <a:gd name="connsiteY325" fmla="*/ 4303077 h 6735619"/>
              <a:gd name="connsiteX326" fmla="*/ 723430 w 4833822"/>
              <a:gd name="connsiteY326" fmla="*/ 3769094 h 6735619"/>
              <a:gd name="connsiteX327" fmla="*/ 727012 w 4833822"/>
              <a:gd name="connsiteY327" fmla="*/ 3070253 h 6735619"/>
              <a:gd name="connsiteX328" fmla="*/ 762853 w 4833822"/>
              <a:gd name="connsiteY328" fmla="*/ 2937653 h 6735619"/>
              <a:gd name="connsiteX329" fmla="*/ 1017302 w 4833822"/>
              <a:gd name="connsiteY329" fmla="*/ 3238688 h 6735619"/>
              <a:gd name="connsiteX330" fmla="*/ 1139151 w 4833822"/>
              <a:gd name="connsiteY330" fmla="*/ 3278110 h 6735619"/>
              <a:gd name="connsiteX331" fmla="*/ 1110480 w 4833822"/>
              <a:gd name="connsiteY331" fmla="*/ 3167012 h 6735619"/>
              <a:gd name="connsiteX332" fmla="*/ 1135564 w 4833822"/>
              <a:gd name="connsiteY332" fmla="*/ 2278234 h 6735619"/>
              <a:gd name="connsiteX333" fmla="*/ 1493942 w 4833822"/>
              <a:gd name="connsiteY333" fmla="*/ 1618814 h 6735619"/>
              <a:gd name="connsiteX334" fmla="*/ 1547703 w 4833822"/>
              <a:gd name="connsiteY334" fmla="*/ 1565059 h 6735619"/>
              <a:gd name="connsiteX335" fmla="*/ 1597877 w 4833822"/>
              <a:gd name="connsiteY335" fmla="*/ 1658237 h 6735619"/>
              <a:gd name="connsiteX336" fmla="*/ 2070940 w 4833822"/>
              <a:gd name="connsiteY336" fmla="*/ 2432336 h 6735619"/>
              <a:gd name="connsiteX337" fmla="*/ 1926239 w 4833822"/>
              <a:gd name="connsiteY337" fmla="*/ 1693509 h 6735619"/>
              <a:gd name="connsiteX338" fmla="*/ 2386314 w 4833822"/>
              <a:gd name="connsiteY338" fmla="*/ 181709 h 6735619"/>
              <a:gd name="connsiteX339" fmla="*/ 2447237 w 4833822"/>
              <a:gd name="connsiteY339" fmla="*/ 155728 h 6735619"/>
              <a:gd name="connsiteX0" fmla="*/ 2144854 w 4833822"/>
              <a:gd name="connsiteY0" fmla="*/ 6228540 h 6602189"/>
              <a:gd name="connsiteX1" fmla="*/ 2053020 w 4833822"/>
              <a:gd name="connsiteY1" fmla="*/ 6237500 h 6602189"/>
              <a:gd name="connsiteX2" fmla="*/ 1959837 w 4833822"/>
              <a:gd name="connsiteY2" fmla="*/ 6312758 h 6602189"/>
              <a:gd name="connsiteX3" fmla="*/ 2045851 w 4833822"/>
              <a:gd name="connsiteY3" fmla="*/ 6431025 h 6602189"/>
              <a:gd name="connsiteX4" fmla="*/ 2042269 w 4833822"/>
              <a:gd name="connsiteY4" fmla="*/ 6334260 h 6602189"/>
              <a:gd name="connsiteX5" fmla="*/ 2106775 w 4833822"/>
              <a:gd name="connsiteY5" fmla="*/ 6269753 h 6602189"/>
              <a:gd name="connsiteX6" fmla="*/ 2128277 w 4833822"/>
              <a:gd name="connsiteY6" fmla="*/ 6341429 h 6602189"/>
              <a:gd name="connsiteX7" fmla="*/ 2164118 w 4833822"/>
              <a:gd name="connsiteY7" fmla="*/ 6391602 h 6602189"/>
              <a:gd name="connsiteX8" fmla="*/ 2232206 w 4833822"/>
              <a:gd name="connsiteY8" fmla="*/ 6355767 h 6602189"/>
              <a:gd name="connsiteX9" fmla="*/ 2228624 w 4833822"/>
              <a:gd name="connsiteY9" fmla="*/ 6262584 h 6602189"/>
              <a:gd name="connsiteX10" fmla="*/ 2144854 w 4833822"/>
              <a:gd name="connsiteY10" fmla="*/ 6228540 h 6602189"/>
              <a:gd name="connsiteX11" fmla="*/ 2508163 w 4833822"/>
              <a:gd name="connsiteY11" fmla="*/ 6198078 h 6602189"/>
              <a:gd name="connsiteX12" fmla="*/ 2407811 w 4833822"/>
              <a:gd name="connsiteY12" fmla="*/ 6506288 h 6602189"/>
              <a:gd name="connsiteX13" fmla="*/ 2508163 w 4833822"/>
              <a:gd name="connsiteY13" fmla="*/ 6198078 h 6602189"/>
              <a:gd name="connsiteX14" fmla="*/ 2215080 w 4833822"/>
              <a:gd name="connsiteY14" fmla="*/ 6113543 h 6602189"/>
              <a:gd name="connsiteX15" fmla="*/ 2171282 w 4833822"/>
              <a:gd name="connsiteY15" fmla="*/ 6119233 h 6602189"/>
              <a:gd name="connsiteX16" fmla="*/ 2350473 w 4833822"/>
              <a:gd name="connsiteY16" fmla="*/ 6398772 h 6602189"/>
              <a:gd name="connsiteX17" fmla="*/ 2393478 w 4833822"/>
              <a:gd name="connsiteY17" fmla="*/ 6215998 h 6602189"/>
              <a:gd name="connsiteX18" fmla="*/ 2252871 w 4833822"/>
              <a:gd name="connsiteY18" fmla="*/ 6114698 h 6602189"/>
              <a:gd name="connsiteX19" fmla="*/ 2215080 w 4833822"/>
              <a:gd name="connsiteY19" fmla="*/ 6113543 h 6602189"/>
              <a:gd name="connsiteX20" fmla="*/ 3767359 w 4833822"/>
              <a:gd name="connsiteY20" fmla="*/ 5994585 h 6602189"/>
              <a:gd name="connsiteX21" fmla="*/ 3913003 w 4833822"/>
              <a:gd name="connsiteY21" fmla="*/ 6076228 h 6602189"/>
              <a:gd name="connsiteX22" fmla="*/ 3930923 w 4833822"/>
              <a:gd name="connsiteY22" fmla="*/ 6101317 h 6602189"/>
              <a:gd name="connsiteX23" fmla="*/ 3923759 w 4833822"/>
              <a:gd name="connsiteY23" fmla="*/ 6126402 h 6602189"/>
              <a:gd name="connsiteX24" fmla="*/ 3672890 w 4833822"/>
              <a:gd name="connsiteY24" fmla="*/ 6108481 h 6602189"/>
              <a:gd name="connsiteX25" fmla="*/ 3672890 w 4833822"/>
              <a:gd name="connsiteY25" fmla="*/ 6040392 h 6602189"/>
              <a:gd name="connsiteX26" fmla="*/ 3708731 w 4833822"/>
              <a:gd name="connsiteY26" fmla="*/ 6015303 h 6602189"/>
              <a:gd name="connsiteX27" fmla="*/ 3767359 w 4833822"/>
              <a:gd name="connsiteY27" fmla="*/ 5994585 h 6602189"/>
              <a:gd name="connsiteX28" fmla="*/ 3779366 w 4833822"/>
              <a:gd name="connsiteY28" fmla="*/ 5954774 h 6602189"/>
              <a:gd name="connsiteX29" fmla="*/ 3637059 w 4833822"/>
              <a:gd name="connsiteY29" fmla="*/ 5979469 h 6602189"/>
              <a:gd name="connsiteX30" fmla="*/ 3497289 w 4833822"/>
              <a:gd name="connsiteY30" fmla="*/ 6162237 h 6602189"/>
              <a:gd name="connsiteX31" fmla="*/ 3615557 w 4833822"/>
              <a:gd name="connsiteY31" fmla="*/ 6104900 h 6602189"/>
              <a:gd name="connsiteX32" fmla="*/ 3852086 w 4833822"/>
              <a:gd name="connsiteY32" fmla="*/ 6262584 h 6602189"/>
              <a:gd name="connsiteX33" fmla="*/ 3952433 w 4833822"/>
              <a:gd name="connsiteY33" fmla="*/ 6090562 h 6602189"/>
              <a:gd name="connsiteX34" fmla="*/ 3945496 w 4833822"/>
              <a:gd name="connsiteY34" fmla="*/ 6073757 h 6602189"/>
              <a:gd name="connsiteX35" fmla="*/ 3938093 w 4833822"/>
              <a:gd name="connsiteY35" fmla="*/ 6073757 h 6602189"/>
              <a:gd name="connsiteX36" fmla="*/ 3927341 w 4833822"/>
              <a:gd name="connsiteY36" fmla="*/ 6073757 h 6602189"/>
              <a:gd name="connsiteX37" fmla="*/ 3909418 w 4833822"/>
              <a:gd name="connsiteY37" fmla="*/ 6069050 h 6602189"/>
              <a:gd name="connsiteX38" fmla="*/ 3920171 w 4833822"/>
              <a:gd name="connsiteY38" fmla="*/ 6069050 h 6602189"/>
              <a:gd name="connsiteX39" fmla="*/ 3945252 w 4833822"/>
              <a:gd name="connsiteY39" fmla="*/ 6073167 h 6602189"/>
              <a:gd name="connsiteX40" fmla="*/ 3928739 w 4833822"/>
              <a:gd name="connsiteY40" fmla="*/ 6033167 h 6602189"/>
              <a:gd name="connsiteX41" fmla="*/ 3822967 w 4833822"/>
              <a:gd name="connsiteY41" fmla="*/ 5957069 h 6602189"/>
              <a:gd name="connsiteX42" fmla="*/ 3779366 w 4833822"/>
              <a:gd name="connsiteY42" fmla="*/ 5954774 h 6602189"/>
              <a:gd name="connsiteX43" fmla="*/ 4196131 w 4833822"/>
              <a:gd name="connsiteY43" fmla="*/ 5811028 h 6602189"/>
              <a:gd name="connsiteX44" fmla="*/ 4235548 w 4833822"/>
              <a:gd name="connsiteY44" fmla="*/ 6040393 h 6602189"/>
              <a:gd name="connsiteX45" fmla="*/ 4454163 w 4833822"/>
              <a:gd name="connsiteY45" fmla="*/ 6043975 h 6602189"/>
              <a:gd name="connsiteX46" fmla="*/ 4196131 w 4833822"/>
              <a:gd name="connsiteY46" fmla="*/ 5811028 h 6602189"/>
              <a:gd name="connsiteX47" fmla="*/ 1174995 w 4833822"/>
              <a:gd name="connsiteY47" fmla="*/ 5495650 h 6602189"/>
              <a:gd name="connsiteX48" fmla="*/ 1250253 w 4833822"/>
              <a:gd name="connsiteY48" fmla="*/ 5542242 h 6602189"/>
              <a:gd name="connsiteX49" fmla="*/ 1035224 w 4833822"/>
              <a:gd name="connsiteY49" fmla="*/ 5653335 h 6602189"/>
              <a:gd name="connsiteX50" fmla="*/ 981463 w 4833822"/>
              <a:gd name="connsiteY50" fmla="*/ 5628251 h 6602189"/>
              <a:gd name="connsiteX51" fmla="*/ 1174995 w 4833822"/>
              <a:gd name="connsiteY51" fmla="*/ 5495650 h 6602189"/>
              <a:gd name="connsiteX52" fmla="*/ 3960412 w 4833822"/>
              <a:gd name="connsiteY52" fmla="*/ 5466375 h 6602189"/>
              <a:gd name="connsiteX53" fmla="*/ 4095776 w 4833822"/>
              <a:gd name="connsiteY53" fmla="*/ 5524320 h 6602189"/>
              <a:gd name="connsiteX54" fmla="*/ 4052767 w 4833822"/>
              <a:gd name="connsiteY54" fmla="*/ 5552990 h 6602189"/>
              <a:gd name="connsiteX55" fmla="*/ 3852081 w 4833822"/>
              <a:gd name="connsiteY55" fmla="*/ 5520739 h 6602189"/>
              <a:gd name="connsiteX56" fmla="*/ 3859245 w 4833822"/>
              <a:gd name="connsiteY56" fmla="*/ 5484900 h 6602189"/>
              <a:gd name="connsiteX57" fmla="*/ 3917370 w 4833822"/>
              <a:gd name="connsiteY57" fmla="*/ 5467375 h 6602189"/>
              <a:gd name="connsiteX58" fmla="*/ 3960412 w 4833822"/>
              <a:gd name="connsiteY58" fmla="*/ 5466375 h 6602189"/>
              <a:gd name="connsiteX59" fmla="*/ 2177948 w 4833822"/>
              <a:gd name="connsiteY59" fmla="*/ 5372125 h 6602189"/>
              <a:gd name="connsiteX60" fmla="*/ 2146198 w 4833822"/>
              <a:gd name="connsiteY60" fmla="*/ 5395307 h 6602189"/>
              <a:gd name="connsiteX61" fmla="*/ 1680303 w 4833822"/>
              <a:gd name="connsiteY61" fmla="*/ 6094149 h 6602189"/>
              <a:gd name="connsiteX62" fmla="*/ 1762730 w 4833822"/>
              <a:gd name="connsiteY62" fmla="*/ 6456109 h 6602189"/>
              <a:gd name="connsiteX63" fmla="*/ 1802152 w 4833822"/>
              <a:gd name="connsiteY63" fmla="*/ 6176576 h 6602189"/>
              <a:gd name="connsiteX64" fmla="*/ 2081691 w 4833822"/>
              <a:gd name="connsiteY64" fmla="*/ 6018886 h 6602189"/>
              <a:gd name="connsiteX65" fmla="*/ 1845157 w 4833822"/>
              <a:gd name="connsiteY65" fmla="*/ 6101313 h 6602189"/>
              <a:gd name="connsiteX66" fmla="*/ 1744810 w 4833822"/>
              <a:gd name="connsiteY66" fmla="*/ 6072647 h 6602189"/>
              <a:gd name="connsiteX67" fmla="*/ 2060189 w 4833822"/>
              <a:gd name="connsiteY67" fmla="*/ 5918544 h 6602189"/>
              <a:gd name="connsiteX68" fmla="*/ 2178451 w 4833822"/>
              <a:gd name="connsiteY68" fmla="*/ 5857614 h 6602189"/>
              <a:gd name="connsiteX69" fmla="*/ 2293136 w 4833822"/>
              <a:gd name="connsiteY69" fmla="*/ 5391725 h 6602189"/>
              <a:gd name="connsiteX70" fmla="*/ 1999259 w 4833822"/>
              <a:gd name="connsiteY70" fmla="*/ 5807446 h 6602189"/>
              <a:gd name="connsiteX71" fmla="*/ 2196371 w 4833822"/>
              <a:gd name="connsiteY71" fmla="*/ 5377387 h 6602189"/>
              <a:gd name="connsiteX72" fmla="*/ 2177948 w 4833822"/>
              <a:gd name="connsiteY72" fmla="*/ 5372125 h 6602189"/>
              <a:gd name="connsiteX73" fmla="*/ 2511745 w 4833822"/>
              <a:gd name="connsiteY73" fmla="*/ 5359472 h 6602189"/>
              <a:gd name="connsiteX74" fmla="*/ 2482010 w 4833822"/>
              <a:gd name="connsiteY74" fmla="*/ 5587768 h 6602189"/>
              <a:gd name="connsiteX75" fmla="*/ 2486655 w 4833822"/>
              <a:gd name="connsiteY75" fmla="*/ 5653333 h 6602189"/>
              <a:gd name="connsiteX76" fmla="*/ 2514429 w 4833822"/>
              <a:gd name="connsiteY76" fmla="*/ 5669012 h 6602189"/>
              <a:gd name="connsiteX77" fmla="*/ 2526077 w 4833822"/>
              <a:gd name="connsiteY77" fmla="*/ 5692758 h 6602189"/>
              <a:gd name="connsiteX78" fmla="*/ 2486655 w 4833822"/>
              <a:gd name="connsiteY78" fmla="*/ 5653336 h 6602189"/>
              <a:gd name="connsiteX79" fmla="*/ 2486655 w 4833822"/>
              <a:gd name="connsiteY79" fmla="*/ 5653339 h 6602189"/>
              <a:gd name="connsiteX80" fmla="*/ 2440069 w 4833822"/>
              <a:gd name="connsiteY80" fmla="*/ 5929295 h 6602189"/>
              <a:gd name="connsiteX81" fmla="*/ 2375563 w 4833822"/>
              <a:gd name="connsiteY81" fmla="*/ 5492067 h 6602189"/>
              <a:gd name="connsiteX82" fmla="*/ 2296718 w 4833822"/>
              <a:gd name="connsiteY82" fmla="*/ 5861202 h 6602189"/>
              <a:gd name="connsiteX83" fmla="*/ 2429318 w 4833822"/>
              <a:gd name="connsiteY83" fmla="*/ 5983051 h 6602189"/>
              <a:gd name="connsiteX84" fmla="*/ 2493825 w 4833822"/>
              <a:gd name="connsiteY84" fmla="*/ 5882704 h 6602189"/>
              <a:gd name="connsiteX85" fmla="*/ 2529665 w 4833822"/>
              <a:gd name="connsiteY85" fmla="*/ 5692761 h 6602189"/>
              <a:gd name="connsiteX86" fmla="*/ 2511745 w 4833822"/>
              <a:gd name="connsiteY86" fmla="*/ 5359472 h 6602189"/>
              <a:gd name="connsiteX87" fmla="*/ 2808528 w 4833822"/>
              <a:gd name="connsiteY87" fmla="*/ 5357006 h 6602189"/>
              <a:gd name="connsiteX88" fmla="*/ 2784115 w 4833822"/>
              <a:gd name="connsiteY88" fmla="*/ 5370223 h 6602189"/>
              <a:gd name="connsiteX89" fmla="*/ 2798448 w 4833822"/>
              <a:gd name="connsiteY89" fmla="*/ 5445481 h 6602189"/>
              <a:gd name="connsiteX90" fmla="*/ 2880875 w 4833822"/>
              <a:gd name="connsiteY90" fmla="*/ 5560161 h 6602189"/>
              <a:gd name="connsiteX91" fmla="*/ 3142493 w 4833822"/>
              <a:gd name="connsiteY91" fmla="*/ 5889873 h 6602189"/>
              <a:gd name="connsiteX92" fmla="*/ 2891625 w 4833822"/>
              <a:gd name="connsiteY92" fmla="*/ 5725014 h 6602189"/>
              <a:gd name="connsiteX93" fmla="*/ 2683768 w 4833822"/>
              <a:gd name="connsiteY93" fmla="*/ 5481316 h 6602189"/>
              <a:gd name="connsiteX94" fmla="*/ 2651515 w 4833822"/>
              <a:gd name="connsiteY94" fmla="*/ 5506405 h 6602189"/>
              <a:gd name="connsiteX95" fmla="*/ 2866541 w 4833822"/>
              <a:gd name="connsiteY95" fmla="*/ 5750104 h 6602189"/>
              <a:gd name="connsiteX96" fmla="*/ 3389773 w 4833822"/>
              <a:gd name="connsiteY96" fmla="*/ 6348598 h 6602189"/>
              <a:gd name="connsiteX97" fmla="*/ 3637059 w 4833822"/>
              <a:gd name="connsiteY97" fmla="*/ 6391602 h 6602189"/>
              <a:gd name="connsiteX98" fmla="*/ 3246422 w 4833822"/>
              <a:gd name="connsiteY98" fmla="*/ 6022473 h 6602189"/>
              <a:gd name="connsiteX99" fmla="*/ 3400524 w 4833822"/>
              <a:gd name="connsiteY99" fmla="*/ 6072647 h 6602189"/>
              <a:gd name="connsiteX100" fmla="*/ 3336018 w 4833822"/>
              <a:gd name="connsiteY100" fmla="*/ 5925708 h 6602189"/>
              <a:gd name="connsiteX101" fmla="*/ 3095901 w 4833822"/>
              <a:gd name="connsiteY101" fmla="*/ 5664095 h 6602189"/>
              <a:gd name="connsiteX102" fmla="*/ 2862954 w 4833822"/>
              <a:gd name="connsiteY102" fmla="*/ 5395307 h 6602189"/>
              <a:gd name="connsiteX103" fmla="*/ 2808528 w 4833822"/>
              <a:gd name="connsiteY103" fmla="*/ 5357006 h 6602189"/>
              <a:gd name="connsiteX104" fmla="*/ 1587125 w 4833822"/>
              <a:gd name="connsiteY104" fmla="*/ 5312881 h 6602189"/>
              <a:gd name="connsiteX105" fmla="*/ 798688 w 4833822"/>
              <a:gd name="connsiteY105" fmla="*/ 5520744 h 6602189"/>
              <a:gd name="connsiteX106" fmla="*/ 780768 w 4833822"/>
              <a:gd name="connsiteY106" fmla="*/ 6144322 h 6602189"/>
              <a:gd name="connsiteX107" fmla="*/ 791519 w 4833822"/>
              <a:gd name="connsiteY107" fmla="*/ 5950798 h 6602189"/>
              <a:gd name="connsiteX108" fmla="*/ 709092 w 4833822"/>
              <a:gd name="connsiteY108" fmla="*/ 5588832 h 6602189"/>
              <a:gd name="connsiteX109" fmla="*/ 368634 w 4833822"/>
              <a:gd name="connsiteY109" fmla="*/ 5599583 h 6602189"/>
              <a:gd name="connsiteX110" fmla="*/ 332793 w 4833822"/>
              <a:gd name="connsiteY110" fmla="*/ 5624673 h 6602189"/>
              <a:gd name="connsiteX111" fmla="*/ 368634 w 4833822"/>
              <a:gd name="connsiteY111" fmla="*/ 5639006 h 6602189"/>
              <a:gd name="connsiteX112" fmla="*/ 350714 w 4833822"/>
              <a:gd name="connsiteY112" fmla="*/ 5940046 h 6602189"/>
              <a:gd name="connsiteX113" fmla="*/ 447479 w 4833822"/>
              <a:gd name="connsiteY113" fmla="*/ 6004553 h 6602189"/>
              <a:gd name="connsiteX114" fmla="*/ 486896 w 4833822"/>
              <a:gd name="connsiteY114" fmla="*/ 5904206 h 6602189"/>
              <a:gd name="connsiteX115" fmla="*/ 468981 w 4833822"/>
              <a:gd name="connsiteY115" fmla="*/ 5785939 h 6602189"/>
              <a:gd name="connsiteX116" fmla="*/ 372216 w 4833822"/>
              <a:gd name="connsiteY116" fmla="*/ 5893455 h 6602189"/>
              <a:gd name="connsiteX117" fmla="*/ 382967 w 4833822"/>
              <a:gd name="connsiteY117" fmla="*/ 5742934 h 6602189"/>
              <a:gd name="connsiteX118" fmla="*/ 497647 w 4833822"/>
              <a:gd name="connsiteY118" fmla="*/ 5703512 h 6602189"/>
              <a:gd name="connsiteX119" fmla="*/ 569323 w 4833822"/>
              <a:gd name="connsiteY119" fmla="*/ 5818197 h 6602189"/>
              <a:gd name="connsiteX120" fmla="*/ 580074 w 4833822"/>
              <a:gd name="connsiteY120" fmla="*/ 6029637 h 6602189"/>
              <a:gd name="connsiteX121" fmla="*/ 612332 w 4833822"/>
              <a:gd name="connsiteY121" fmla="*/ 5785939 h 6602189"/>
              <a:gd name="connsiteX122" fmla="*/ 497647 w 4833822"/>
              <a:gd name="connsiteY122" fmla="*/ 5552992 h 6602189"/>
              <a:gd name="connsiteX123" fmla="*/ 730594 w 4833822"/>
              <a:gd name="connsiteY123" fmla="*/ 5957961 h 6602189"/>
              <a:gd name="connsiteX124" fmla="*/ 547826 w 4833822"/>
              <a:gd name="connsiteY124" fmla="*/ 6122820 h 6602189"/>
              <a:gd name="connsiteX125" fmla="*/ 834528 w 4833822"/>
              <a:gd name="connsiteY125" fmla="*/ 6155073 h 6602189"/>
              <a:gd name="connsiteX126" fmla="*/ 1533370 w 4833822"/>
              <a:gd name="connsiteY126" fmla="*/ 5639006 h 6602189"/>
              <a:gd name="connsiteX127" fmla="*/ 1633712 w 4833822"/>
              <a:gd name="connsiteY127" fmla="*/ 5506405 h 6602189"/>
              <a:gd name="connsiteX128" fmla="*/ 1142733 w 4833822"/>
              <a:gd name="connsiteY128" fmla="*/ 5821779 h 6602189"/>
              <a:gd name="connsiteX129" fmla="*/ 1031635 w 4833822"/>
              <a:gd name="connsiteY129" fmla="*/ 5850451 h 6602189"/>
              <a:gd name="connsiteX130" fmla="*/ 1096142 w 4833822"/>
              <a:gd name="connsiteY130" fmla="*/ 5750104 h 6602189"/>
              <a:gd name="connsiteX131" fmla="*/ 1587125 w 4833822"/>
              <a:gd name="connsiteY131" fmla="*/ 5312881 h 6602189"/>
              <a:gd name="connsiteX132" fmla="*/ 3072607 w 4833822"/>
              <a:gd name="connsiteY132" fmla="*/ 5303921 h 6602189"/>
              <a:gd name="connsiteX133" fmla="*/ 2988391 w 4833822"/>
              <a:gd name="connsiteY133" fmla="*/ 5337965 h 6602189"/>
              <a:gd name="connsiteX134" fmla="*/ 3038564 w 4833822"/>
              <a:gd name="connsiteY134" fmla="*/ 5449063 h 6602189"/>
              <a:gd name="connsiteX135" fmla="*/ 3407693 w 4833822"/>
              <a:gd name="connsiteY135" fmla="*/ 5864784 h 6602189"/>
              <a:gd name="connsiteX136" fmla="*/ 3576134 w 4833822"/>
              <a:gd name="connsiteY136" fmla="*/ 5904206 h 6602189"/>
              <a:gd name="connsiteX137" fmla="*/ 4002606 w 4833822"/>
              <a:gd name="connsiteY137" fmla="*/ 6008135 h 6602189"/>
              <a:gd name="connsiteX138" fmla="*/ 4124455 w 4833822"/>
              <a:gd name="connsiteY138" fmla="*/ 6090562 h 6602189"/>
              <a:gd name="connsiteX139" fmla="*/ 3586885 w 4833822"/>
              <a:gd name="connsiteY139" fmla="*/ 5542241 h 6602189"/>
              <a:gd name="connsiteX140" fmla="*/ 3339600 w 4833822"/>
              <a:gd name="connsiteY140" fmla="*/ 5398889 h 6602189"/>
              <a:gd name="connsiteX141" fmla="*/ 3551045 w 4833822"/>
              <a:gd name="connsiteY141" fmla="*/ 5574499 h 6602189"/>
              <a:gd name="connsiteX142" fmla="*/ 3658561 w 4833822"/>
              <a:gd name="connsiteY142" fmla="*/ 5757273 h 6602189"/>
              <a:gd name="connsiteX143" fmla="*/ 3536712 w 4833822"/>
              <a:gd name="connsiteY143" fmla="*/ 5682010 h 6602189"/>
              <a:gd name="connsiteX144" fmla="*/ 3167577 w 4833822"/>
              <a:gd name="connsiteY144" fmla="*/ 5345134 h 6602189"/>
              <a:gd name="connsiteX145" fmla="*/ 3072607 w 4833822"/>
              <a:gd name="connsiteY145" fmla="*/ 5303921 h 6602189"/>
              <a:gd name="connsiteX146" fmla="*/ 1497530 w 4833822"/>
              <a:gd name="connsiteY146" fmla="*/ 5216121 h 6602189"/>
              <a:gd name="connsiteX147" fmla="*/ 644585 w 4833822"/>
              <a:gd name="connsiteY147" fmla="*/ 5341552 h 6602189"/>
              <a:gd name="connsiteX148" fmla="*/ 404469 w 4833822"/>
              <a:gd name="connsiteY148" fmla="*/ 5416809 h 6602189"/>
              <a:gd name="connsiteX149" fmla="*/ 218113 w 4833822"/>
              <a:gd name="connsiteY149" fmla="*/ 5570912 h 6602189"/>
              <a:gd name="connsiteX150" fmla="*/ 347132 w 4833822"/>
              <a:gd name="connsiteY150" fmla="*/ 6090562 h 6602189"/>
              <a:gd name="connsiteX151" fmla="*/ 218113 w 4833822"/>
              <a:gd name="connsiteY151" fmla="*/ 5725014 h 6602189"/>
              <a:gd name="connsiteX152" fmla="*/ 289789 w 4833822"/>
              <a:gd name="connsiteY152" fmla="*/ 5617503 h 6602189"/>
              <a:gd name="connsiteX153" fmla="*/ 271869 w 4833822"/>
              <a:gd name="connsiteY153" fmla="*/ 5603170 h 6602189"/>
              <a:gd name="connsiteX154" fmla="*/ 304127 w 4833822"/>
              <a:gd name="connsiteY154" fmla="*/ 5509987 h 6602189"/>
              <a:gd name="connsiteX155" fmla="*/ 400887 w 4833822"/>
              <a:gd name="connsiteY155" fmla="*/ 5427561 h 6602189"/>
              <a:gd name="connsiteX156" fmla="*/ 404469 w 4833822"/>
              <a:gd name="connsiteY156" fmla="*/ 5420391 h 6602189"/>
              <a:gd name="connsiteX157" fmla="*/ 408056 w 4833822"/>
              <a:gd name="connsiteY157" fmla="*/ 5420391 h 6602189"/>
              <a:gd name="connsiteX158" fmla="*/ 569323 w 4833822"/>
              <a:gd name="connsiteY158" fmla="*/ 5377387 h 6602189"/>
              <a:gd name="connsiteX159" fmla="*/ 777186 w 4833822"/>
              <a:gd name="connsiteY159" fmla="*/ 5488485 h 6602189"/>
              <a:gd name="connsiteX160" fmla="*/ 1250249 w 4833822"/>
              <a:gd name="connsiteY160" fmla="*/ 5320044 h 6602189"/>
              <a:gd name="connsiteX161" fmla="*/ 1497530 w 4833822"/>
              <a:gd name="connsiteY161" fmla="*/ 5216121 h 6602189"/>
              <a:gd name="connsiteX162" fmla="*/ 3393360 w 4833822"/>
              <a:gd name="connsiteY162" fmla="*/ 5175351 h 6602189"/>
              <a:gd name="connsiteX163" fmla="*/ 3271511 w 4833822"/>
              <a:gd name="connsiteY163" fmla="*/ 5212534 h 6602189"/>
              <a:gd name="connsiteX164" fmla="*/ 3486538 w 4833822"/>
              <a:gd name="connsiteY164" fmla="*/ 5341552 h 6602189"/>
              <a:gd name="connsiteX165" fmla="*/ 4092197 w 4833822"/>
              <a:gd name="connsiteY165" fmla="*/ 5674846 h 6602189"/>
              <a:gd name="connsiteX166" fmla="*/ 3873588 w 4833822"/>
              <a:gd name="connsiteY166" fmla="*/ 5674846 h 6602189"/>
              <a:gd name="connsiteX167" fmla="*/ 4002606 w 4833822"/>
              <a:gd name="connsiteY167" fmla="*/ 5803859 h 6602189"/>
              <a:gd name="connsiteX168" fmla="*/ 4106535 w 4833822"/>
              <a:gd name="connsiteY168" fmla="*/ 5775188 h 6602189"/>
              <a:gd name="connsiteX169" fmla="*/ 4325144 w 4833822"/>
              <a:gd name="connsiteY169" fmla="*/ 5449063 h 6602189"/>
              <a:gd name="connsiteX170" fmla="*/ 4038441 w 4833822"/>
              <a:gd name="connsiteY170" fmla="*/ 5359472 h 6602189"/>
              <a:gd name="connsiteX171" fmla="*/ 3624178 w 4833822"/>
              <a:gd name="connsiteY171" fmla="*/ 5345860 h 6602189"/>
              <a:gd name="connsiteX172" fmla="*/ 3486739 w 4833822"/>
              <a:gd name="connsiteY172" fmla="*/ 5320081 h 6602189"/>
              <a:gd name="connsiteX173" fmla="*/ 3486739 w 4833822"/>
              <a:gd name="connsiteY173" fmla="*/ 5324076 h 6602189"/>
              <a:gd name="connsiteX174" fmla="*/ 3485394 w 4833822"/>
              <a:gd name="connsiteY174" fmla="*/ 5321387 h 6602189"/>
              <a:gd name="connsiteX175" fmla="*/ 3486706 w 4833822"/>
              <a:gd name="connsiteY175" fmla="*/ 5320075 h 6602189"/>
              <a:gd name="connsiteX176" fmla="*/ 3486538 w 4833822"/>
              <a:gd name="connsiteY176" fmla="*/ 5320044 h 6602189"/>
              <a:gd name="connsiteX177" fmla="*/ 3543876 w 4833822"/>
              <a:gd name="connsiteY177" fmla="*/ 5259120 h 6602189"/>
              <a:gd name="connsiteX178" fmla="*/ 4518674 w 4833822"/>
              <a:gd name="connsiteY178" fmla="*/ 5406058 h 6602189"/>
              <a:gd name="connsiteX179" fmla="*/ 4328731 w 4833822"/>
              <a:gd name="connsiteY179" fmla="*/ 5603170 h 6602189"/>
              <a:gd name="connsiteX180" fmla="*/ 4457745 w 4833822"/>
              <a:gd name="connsiteY180" fmla="*/ 5531489 h 6602189"/>
              <a:gd name="connsiteX181" fmla="*/ 4579599 w 4833822"/>
              <a:gd name="connsiteY181" fmla="*/ 5524326 h 6602189"/>
              <a:gd name="connsiteX182" fmla="*/ 4500754 w 4833822"/>
              <a:gd name="connsiteY182" fmla="*/ 5603170 h 6602189"/>
              <a:gd name="connsiteX183" fmla="*/ 4314393 w 4833822"/>
              <a:gd name="connsiteY183" fmla="*/ 5836118 h 6602189"/>
              <a:gd name="connsiteX184" fmla="*/ 4346651 w 4833822"/>
              <a:gd name="connsiteY184" fmla="*/ 5900624 h 6602189"/>
              <a:gd name="connsiteX185" fmla="*/ 4403989 w 4833822"/>
              <a:gd name="connsiteY185" fmla="*/ 5850451 h 6602189"/>
              <a:gd name="connsiteX186" fmla="*/ 4482833 w 4833822"/>
              <a:gd name="connsiteY186" fmla="*/ 5660508 h 6602189"/>
              <a:gd name="connsiteX187" fmla="*/ 4590350 w 4833822"/>
              <a:gd name="connsiteY187" fmla="*/ 5639006 h 6602189"/>
              <a:gd name="connsiteX188" fmla="*/ 4608265 w 4833822"/>
              <a:gd name="connsiteY188" fmla="*/ 5721432 h 6602189"/>
              <a:gd name="connsiteX189" fmla="*/ 4608265 w 4833822"/>
              <a:gd name="connsiteY189" fmla="*/ 5725014 h 6602189"/>
              <a:gd name="connsiteX190" fmla="*/ 4421909 w 4833822"/>
              <a:gd name="connsiteY190" fmla="*/ 5936459 h 6602189"/>
              <a:gd name="connsiteX191" fmla="*/ 4608265 w 4833822"/>
              <a:gd name="connsiteY191" fmla="*/ 5725014 h 6602189"/>
              <a:gd name="connsiteX192" fmla="*/ 4611852 w 4833822"/>
              <a:gd name="connsiteY192" fmla="*/ 5721432 h 6602189"/>
              <a:gd name="connsiteX193" fmla="*/ 4611852 w 4833822"/>
              <a:gd name="connsiteY193" fmla="*/ 5717850 h 6602189"/>
              <a:gd name="connsiteX194" fmla="*/ 4694279 w 4833822"/>
              <a:gd name="connsiteY194" fmla="*/ 5703512 h 6602189"/>
              <a:gd name="connsiteX195" fmla="*/ 4651275 w 4833822"/>
              <a:gd name="connsiteY195" fmla="*/ 5527908 h 6602189"/>
              <a:gd name="connsiteX196" fmla="*/ 4572429 w 4833822"/>
              <a:gd name="connsiteY196" fmla="*/ 5409640 h 6602189"/>
              <a:gd name="connsiteX197" fmla="*/ 4583181 w 4833822"/>
              <a:gd name="connsiteY197" fmla="*/ 5316463 h 6602189"/>
              <a:gd name="connsiteX198" fmla="*/ 4436247 w 4833822"/>
              <a:gd name="connsiteY198" fmla="*/ 5269876 h 6602189"/>
              <a:gd name="connsiteX199" fmla="*/ 3504459 w 4833822"/>
              <a:gd name="connsiteY199" fmla="*/ 5183862 h 6602189"/>
              <a:gd name="connsiteX200" fmla="*/ 3393360 w 4833822"/>
              <a:gd name="connsiteY200" fmla="*/ 5175351 h 6602189"/>
              <a:gd name="connsiteX201" fmla="*/ 655337 w 4833822"/>
              <a:gd name="connsiteY201" fmla="*/ 5044093 h 6602189"/>
              <a:gd name="connsiteX202" fmla="*/ 637416 w 4833822"/>
              <a:gd name="connsiteY202" fmla="*/ 5101436 h 6602189"/>
              <a:gd name="connsiteX203" fmla="*/ 863200 w 4833822"/>
              <a:gd name="connsiteY203" fmla="*/ 5205365 h 6602189"/>
              <a:gd name="connsiteX204" fmla="*/ 734181 w 4833822"/>
              <a:gd name="connsiteY204" fmla="*/ 5065600 h 6602189"/>
              <a:gd name="connsiteX205" fmla="*/ 655337 w 4833822"/>
              <a:gd name="connsiteY205" fmla="*/ 5044093 h 6602189"/>
              <a:gd name="connsiteX206" fmla="*/ 465399 w 4833822"/>
              <a:gd name="connsiteY206" fmla="*/ 5004676 h 6602189"/>
              <a:gd name="connsiteX207" fmla="*/ 465399 w 4833822"/>
              <a:gd name="connsiteY207" fmla="*/ 5205365 h 6602189"/>
              <a:gd name="connsiteX208" fmla="*/ 501234 w 4833822"/>
              <a:gd name="connsiteY208" fmla="*/ 5262707 h 6602189"/>
              <a:gd name="connsiteX209" fmla="*/ 554990 w 4833822"/>
              <a:gd name="connsiteY209" fmla="*/ 5208952 h 6602189"/>
              <a:gd name="connsiteX210" fmla="*/ 465399 w 4833822"/>
              <a:gd name="connsiteY210" fmla="*/ 5004676 h 6602189"/>
              <a:gd name="connsiteX211" fmla="*/ 4325169 w 4833822"/>
              <a:gd name="connsiteY211" fmla="*/ 4923779 h 6602189"/>
              <a:gd name="connsiteX212" fmla="*/ 3959602 w 4833822"/>
              <a:gd name="connsiteY212" fmla="*/ 5130107 h 6602189"/>
              <a:gd name="connsiteX213" fmla="*/ 4360985 w 4833822"/>
              <a:gd name="connsiteY213" fmla="*/ 5040511 h 6602189"/>
              <a:gd name="connsiteX214" fmla="*/ 4278558 w 4833822"/>
              <a:gd name="connsiteY214" fmla="*/ 5151609 h 6602189"/>
              <a:gd name="connsiteX215" fmla="*/ 4454163 w 4833822"/>
              <a:gd name="connsiteY215" fmla="*/ 5105018 h 6602189"/>
              <a:gd name="connsiteX216" fmla="*/ 4368153 w 4833822"/>
              <a:gd name="connsiteY216" fmla="*/ 4929413 h 6602189"/>
              <a:gd name="connsiteX217" fmla="*/ 4325169 w 4833822"/>
              <a:gd name="connsiteY217" fmla="*/ 4923779 h 6602189"/>
              <a:gd name="connsiteX218" fmla="*/ 4156709 w 4833822"/>
              <a:gd name="connsiteY218" fmla="*/ 4889991 h 6602189"/>
              <a:gd name="connsiteX219" fmla="*/ 3748157 w 4833822"/>
              <a:gd name="connsiteY219" fmla="*/ 4972417 h 6602189"/>
              <a:gd name="connsiteX220" fmla="*/ 3529543 w 4833822"/>
              <a:gd name="connsiteY220" fmla="*/ 5094266 h 6602189"/>
              <a:gd name="connsiteX221" fmla="*/ 3805494 w 4833822"/>
              <a:gd name="connsiteY221" fmla="*/ 4997507 h 6602189"/>
              <a:gd name="connsiteX222" fmla="*/ 4156709 w 4833822"/>
              <a:gd name="connsiteY222" fmla="*/ 4889991 h 6602189"/>
              <a:gd name="connsiteX223" fmla="*/ 399937 w 4833822"/>
              <a:gd name="connsiteY223" fmla="*/ 4846203 h 6602189"/>
              <a:gd name="connsiteX224" fmla="*/ 210944 w 4833822"/>
              <a:gd name="connsiteY224" fmla="*/ 4925831 h 6602189"/>
              <a:gd name="connsiteX225" fmla="*/ 124936 w 4833822"/>
              <a:gd name="connsiteY225" fmla="*/ 5069182 h 6602189"/>
              <a:gd name="connsiteX226" fmla="*/ 275451 w 4833822"/>
              <a:gd name="connsiteY226" fmla="*/ 5062013 h 6602189"/>
              <a:gd name="connsiteX227" fmla="*/ 304127 w 4833822"/>
              <a:gd name="connsiteY227" fmla="*/ 5079933 h 6602189"/>
              <a:gd name="connsiteX228" fmla="*/ 271869 w 4833822"/>
              <a:gd name="connsiteY228" fmla="*/ 5316463 h 6602189"/>
              <a:gd name="connsiteX229" fmla="*/ 311291 w 4833822"/>
              <a:gd name="connsiteY229" fmla="*/ 5158778 h 6602189"/>
              <a:gd name="connsiteX230" fmla="*/ 243203 w 4833822"/>
              <a:gd name="connsiteY230" fmla="*/ 4950915 h 6602189"/>
              <a:gd name="connsiteX231" fmla="*/ 1214409 w 4833822"/>
              <a:gd name="connsiteY231" fmla="*/ 4929413 h 6602189"/>
              <a:gd name="connsiteX232" fmla="*/ 465399 w 4833822"/>
              <a:gd name="connsiteY232" fmla="*/ 4846986 h 6602189"/>
              <a:gd name="connsiteX233" fmla="*/ 399937 w 4833822"/>
              <a:gd name="connsiteY233" fmla="*/ 4846203 h 6602189"/>
              <a:gd name="connsiteX234" fmla="*/ 2524908 w 4833822"/>
              <a:gd name="connsiteY234" fmla="*/ 3711904 h 6602189"/>
              <a:gd name="connsiteX235" fmla="*/ 2732856 w 4833822"/>
              <a:gd name="connsiteY235" fmla="*/ 4353823 h 6602189"/>
              <a:gd name="connsiteX236" fmla="*/ 2775802 w 4833822"/>
              <a:gd name="connsiteY236" fmla="*/ 4423892 h 6602189"/>
              <a:gd name="connsiteX237" fmla="*/ 2823267 w 4833822"/>
              <a:gd name="connsiteY237" fmla="*/ 4347042 h 6602189"/>
              <a:gd name="connsiteX238" fmla="*/ 2879774 w 4833822"/>
              <a:gd name="connsiteY238" fmla="*/ 4136836 h 6602189"/>
              <a:gd name="connsiteX239" fmla="*/ 2920458 w 4833822"/>
              <a:gd name="connsiteY239" fmla="*/ 4670261 h 6602189"/>
              <a:gd name="connsiteX240" fmla="*/ 3132925 w 4833822"/>
              <a:gd name="connsiteY240" fmla="*/ 4611494 h 6602189"/>
              <a:gd name="connsiteX241" fmla="*/ 2879774 w 4833822"/>
              <a:gd name="connsiteY241" fmla="*/ 4986702 h 6602189"/>
              <a:gd name="connsiteX242" fmla="*/ 2131619 w 4833822"/>
              <a:gd name="connsiteY242" fmla="*/ 4934716 h 6602189"/>
              <a:gd name="connsiteX243" fmla="*/ 1894289 w 4833822"/>
              <a:gd name="connsiteY243" fmla="*/ 4584372 h 6602189"/>
              <a:gd name="connsiteX244" fmla="*/ 2075111 w 4833822"/>
              <a:gd name="connsiteY244" fmla="*/ 4672523 h 6602189"/>
              <a:gd name="connsiteX245" fmla="*/ 2086414 w 4833822"/>
              <a:gd name="connsiteY245" fmla="*/ 4157178 h 6602189"/>
              <a:gd name="connsiteX246" fmla="*/ 2163263 w 4833822"/>
              <a:gd name="connsiteY246" fmla="*/ 4301837 h 6602189"/>
              <a:gd name="connsiteX247" fmla="*/ 2224289 w 4833822"/>
              <a:gd name="connsiteY247" fmla="*/ 4347042 h 6602189"/>
              <a:gd name="connsiteX248" fmla="*/ 2242372 w 4833822"/>
              <a:gd name="connsiteY248" fmla="*/ 4283754 h 6602189"/>
              <a:gd name="connsiteX249" fmla="*/ 2524908 w 4833822"/>
              <a:gd name="connsiteY249" fmla="*/ 3711904 h 6602189"/>
              <a:gd name="connsiteX250" fmla="*/ 2540406 w 4833822"/>
              <a:gd name="connsiteY250" fmla="*/ 2904563 h 6602189"/>
              <a:gd name="connsiteX251" fmla="*/ 2092432 w 4833822"/>
              <a:gd name="connsiteY251" fmla="*/ 3811260 h 6602189"/>
              <a:gd name="connsiteX252" fmla="*/ 2063761 w 4833822"/>
              <a:gd name="connsiteY252" fmla="*/ 3911607 h 6602189"/>
              <a:gd name="connsiteX253" fmla="*/ 1967001 w 4833822"/>
              <a:gd name="connsiteY253" fmla="*/ 3839931 h 6602189"/>
              <a:gd name="connsiteX254" fmla="*/ 1845152 w 4833822"/>
              <a:gd name="connsiteY254" fmla="*/ 3610567 h 6602189"/>
              <a:gd name="connsiteX255" fmla="*/ 1827232 w 4833822"/>
              <a:gd name="connsiteY255" fmla="*/ 4427674 h 6602189"/>
              <a:gd name="connsiteX256" fmla="*/ 1540529 w 4833822"/>
              <a:gd name="connsiteY256" fmla="*/ 4287905 h 6602189"/>
              <a:gd name="connsiteX257" fmla="*/ 1916828 w 4833822"/>
              <a:gd name="connsiteY257" fmla="*/ 4843394 h 6602189"/>
              <a:gd name="connsiteX258" fmla="*/ 3103066 w 4833822"/>
              <a:gd name="connsiteY258" fmla="*/ 4925821 h 6602189"/>
              <a:gd name="connsiteX259" fmla="*/ 3504448 w 4833822"/>
              <a:gd name="connsiteY259" fmla="*/ 4330909 h 6602189"/>
              <a:gd name="connsiteX260" fmla="*/ 3167572 w 4833822"/>
              <a:gd name="connsiteY260" fmla="*/ 4424087 h 6602189"/>
              <a:gd name="connsiteX261" fmla="*/ 3103066 w 4833822"/>
              <a:gd name="connsiteY261" fmla="*/ 3578313 h 6602189"/>
              <a:gd name="connsiteX262" fmla="*/ 3013470 w 4833822"/>
              <a:gd name="connsiteY262" fmla="*/ 3911607 h 6602189"/>
              <a:gd name="connsiteX263" fmla="*/ 2938212 w 4833822"/>
              <a:gd name="connsiteY263" fmla="*/ 4033456 h 6602189"/>
              <a:gd name="connsiteX264" fmla="*/ 2870119 w 4833822"/>
              <a:gd name="connsiteY264" fmla="*/ 3922358 h 6602189"/>
              <a:gd name="connsiteX265" fmla="*/ 2540406 w 4833822"/>
              <a:gd name="connsiteY265" fmla="*/ 2904563 h 6602189"/>
              <a:gd name="connsiteX266" fmla="*/ 357884 w 4833822"/>
              <a:gd name="connsiteY266" fmla="*/ 2832892 h 6602189"/>
              <a:gd name="connsiteX267" fmla="*/ 422396 w 4833822"/>
              <a:gd name="connsiteY267" fmla="*/ 2915319 h 6602189"/>
              <a:gd name="connsiteX268" fmla="*/ 522738 w 4833822"/>
              <a:gd name="connsiteY268" fmla="*/ 3417050 h 6602189"/>
              <a:gd name="connsiteX269" fmla="*/ 490485 w 4833822"/>
              <a:gd name="connsiteY269" fmla="*/ 3556820 h 6602189"/>
              <a:gd name="connsiteX270" fmla="*/ 386555 w 4833822"/>
              <a:gd name="connsiteY270" fmla="*/ 3456473 h 6602189"/>
              <a:gd name="connsiteX271" fmla="*/ 286208 w 4833822"/>
              <a:gd name="connsiteY271" fmla="*/ 2915319 h 6602189"/>
              <a:gd name="connsiteX272" fmla="*/ 357884 w 4833822"/>
              <a:gd name="connsiteY272" fmla="*/ 2832892 h 6602189"/>
              <a:gd name="connsiteX273" fmla="*/ 4036204 w 4833822"/>
              <a:gd name="connsiteY273" fmla="*/ 1415501 h 6602189"/>
              <a:gd name="connsiteX274" fmla="*/ 4110123 w 4833822"/>
              <a:gd name="connsiteY274" fmla="*/ 1478216 h 6602189"/>
              <a:gd name="connsiteX275" fmla="*/ 4063531 w 4833822"/>
              <a:gd name="connsiteY275" fmla="*/ 2288160 h 6602189"/>
              <a:gd name="connsiteX276" fmla="*/ 3938100 w 4833822"/>
              <a:gd name="connsiteY276" fmla="*/ 1976366 h 6602189"/>
              <a:gd name="connsiteX277" fmla="*/ 3970353 w 4833822"/>
              <a:gd name="connsiteY277" fmla="*/ 1481803 h 6602189"/>
              <a:gd name="connsiteX278" fmla="*/ 4036204 w 4833822"/>
              <a:gd name="connsiteY278" fmla="*/ 1415501 h 6602189"/>
              <a:gd name="connsiteX279" fmla="*/ 915320 w 4833822"/>
              <a:gd name="connsiteY279" fmla="*/ 1157072 h 6602189"/>
              <a:gd name="connsiteX280" fmla="*/ 1020430 w 4833822"/>
              <a:gd name="connsiteY280" fmla="*/ 1837834 h 6602189"/>
              <a:gd name="connsiteX281" fmla="*/ 811383 w 4833822"/>
              <a:gd name="connsiteY281" fmla="*/ 1798248 h 6602189"/>
              <a:gd name="connsiteX282" fmla="*/ 915320 w 4833822"/>
              <a:gd name="connsiteY282" fmla="*/ 1157072 h 6602189"/>
              <a:gd name="connsiteX283" fmla="*/ 2476926 w 4833822"/>
              <a:gd name="connsiteY283" fmla="*/ 823906 h 6602189"/>
              <a:gd name="connsiteX284" fmla="*/ 2908975 w 4833822"/>
              <a:gd name="connsiteY284" fmla="*/ 1209620 h 6602189"/>
              <a:gd name="connsiteX285" fmla="*/ 3113822 w 4833822"/>
              <a:gd name="connsiteY285" fmla="*/ 2259484 h 6602189"/>
              <a:gd name="connsiteX286" fmla="*/ 3282263 w 4833822"/>
              <a:gd name="connsiteY286" fmla="*/ 1578562 h 6602189"/>
              <a:gd name="connsiteX287" fmla="*/ 3257173 w 4833822"/>
              <a:gd name="connsiteY287" fmla="*/ 1438793 h 6602189"/>
              <a:gd name="connsiteX288" fmla="*/ 3278681 w 4833822"/>
              <a:gd name="connsiteY288" fmla="*/ 1349197 h 6602189"/>
              <a:gd name="connsiteX289" fmla="*/ 3361107 w 4833822"/>
              <a:gd name="connsiteY289" fmla="*/ 1406540 h 6602189"/>
              <a:gd name="connsiteX290" fmla="*/ 3884339 w 4833822"/>
              <a:gd name="connsiteY290" fmla="*/ 2718210 h 6602189"/>
              <a:gd name="connsiteX291" fmla="*/ 3776823 w 4833822"/>
              <a:gd name="connsiteY291" fmla="*/ 3338205 h 6602189"/>
              <a:gd name="connsiteX292" fmla="*/ 4002606 w 4833822"/>
              <a:gd name="connsiteY292" fmla="*/ 3119596 h 6602189"/>
              <a:gd name="connsiteX293" fmla="*/ 4059943 w 4833822"/>
              <a:gd name="connsiteY293" fmla="*/ 3055085 h 6602189"/>
              <a:gd name="connsiteX294" fmla="*/ 4117286 w 4833822"/>
              <a:gd name="connsiteY294" fmla="*/ 3130347 h 6602189"/>
              <a:gd name="connsiteX295" fmla="*/ 4131625 w 4833822"/>
              <a:gd name="connsiteY295" fmla="*/ 3943869 h 6602189"/>
              <a:gd name="connsiteX296" fmla="*/ 3755321 w 4833822"/>
              <a:gd name="connsiteY296" fmla="*/ 4775311 h 6602189"/>
              <a:gd name="connsiteX297" fmla="*/ 3723067 w 4833822"/>
              <a:gd name="connsiteY297" fmla="*/ 4850568 h 6602189"/>
              <a:gd name="connsiteX298" fmla="*/ 4099366 w 4833822"/>
              <a:gd name="connsiteY298" fmla="*/ 4789644 h 6602189"/>
              <a:gd name="connsiteX299" fmla="*/ 4550927 w 4833822"/>
              <a:gd name="connsiteY299" fmla="*/ 5140858 h 6602189"/>
              <a:gd name="connsiteX300" fmla="*/ 4604683 w 4833822"/>
              <a:gd name="connsiteY300" fmla="*/ 5241205 h 6602189"/>
              <a:gd name="connsiteX301" fmla="*/ 4576011 w 4833822"/>
              <a:gd name="connsiteY301" fmla="*/ 6083398 h 6602189"/>
              <a:gd name="connsiteX302" fmla="*/ 4432660 w 4833822"/>
              <a:gd name="connsiteY302" fmla="*/ 6144322 h 6602189"/>
              <a:gd name="connsiteX303" fmla="*/ 3999019 w 4833822"/>
              <a:gd name="connsiteY303" fmla="*/ 6377269 h 6602189"/>
              <a:gd name="connsiteX304" fmla="*/ 3192667 w 4833822"/>
              <a:gd name="connsiteY304" fmla="*/ 6309176 h 6602189"/>
              <a:gd name="connsiteX305" fmla="*/ 2662265 w 4833822"/>
              <a:gd name="connsiteY305" fmla="*/ 5678428 h 6602189"/>
              <a:gd name="connsiteX306" fmla="*/ 2680186 w 4833822"/>
              <a:gd name="connsiteY306" fmla="*/ 5997384 h 6602189"/>
              <a:gd name="connsiteX307" fmla="*/ 2655096 w 4833822"/>
              <a:gd name="connsiteY307" fmla="*/ 6309176 h 6602189"/>
              <a:gd name="connsiteX308" fmla="*/ 2063771 w 4833822"/>
              <a:gd name="connsiteY308" fmla="*/ 6595878 h 6602189"/>
              <a:gd name="connsiteX309" fmla="*/ 1827242 w 4833822"/>
              <a:gd name="connsiteY309" fmla="*/ 6545705 h 6602189"/>
              <a:gd name="connsiteX310" fmla="*/ 1594295 w 4833822"/>
              <a:gd name="connsiteY310" fmla="*/ 6004553 h 6602189"/>
              <a:gd name="connsiteX311" fmla="*/ 1952673 w 4833822"/>
              <a:gd name="connsiteY311" fmla="*/ 5470565 h 6602189"/>
              <a:gd name="connsiteX312" fmla="*/ 2020761 w 4833822"/>
              <a:gd name="connsiteY312" fmla="*/ 5337965 h 6602189"/>
              <a:gd name="connsiteX313" fmla="*/ 1841575 w 4833822"/>
              <a:gd name="connsiteY313" fmla="*/ 5481316 h 6602189"/>
              <a:gd name="connsiteX314" fmla="*/ 884697 w 4833822"/>
              <a:gd name="connsiteY314" fmla="*/ 6226749 h 6602189"/>
              <a:gd name="connsiteX315" fmla="*/ 547826 w 4833822"/>
              <a:gd name="connsiteY315" fmla="*/ 6259002 h 6602189"/>
              <a:gd name="connsiteX316" fmla="*/ 357883 w 4833822"/>
              <a:gd name="connsiteY316" fmla="*/ 6201665 h 6602189"/>
              <a:gd name="connsiteX317" fmla="*/ 89095 w 4833822"/>
              <a:gd name="connsiteY317" fmla="*/ 5775188 h 6602189"/>
              <a:gd name="connsiteX318" fmla="*/ 46091 w 4833822"/>
              <a:gd name="connsiteY318" fmla="*/ 5423979 h 6602189"/>
              <a:gd name="connsiteX319" fmla="*/ 440310 w 4833822"/>
              <a:gd name="connsiteY319" fmla="*/ 4775311 h 6602189"/>
              <a:gd name="connsiteX320" fmla="*/ 1020884 w 4833822"/>
              <a:gd name="connsiteY320" fmla="*/ 4825484 h 6602189"/>
              <a:gd name="connsiteX321" fmla="*/ 798688 w 4833822"/>
              <a:gd name="connsiteY321" fmla="*/ 4653462 h 6602189"/>
              <a:gd name="connsiteX322" fmla="*/ 766435 w 4833822"/>
              <a:gd name="connsiteY322" fmla="*/ 4596119 h 6602189"/>
              <a:gd name="connsiteX323" fmla="*/ 838110 w 4833822"/>
              <a:gd name="connsiteY323" fmla="*/ 4574617 h 6602189"/>
              <a:gd name="connsiteX324" fmla="*/ 1060306 w 4833822"/>
              <a:gd name="connsiteY324" fmla="*/ 4667795 h 6602189"/>
              <a:gd name="connsiteX325" fmla="*/ 777186 w 4833822"/>
              <a:gd name="connsiteY325" fmla="*/ 4169647 h 6602189"/>
              <a:gd name="connsiteX326" fmla="*/ 723430 w 4833822"/>
              <a:gd name="connsiteY326" fmla="*/ 3635664 h 6602189"/>
              <a:gd name="connsiteX327" fmla="*/ 727012 w 4833822"/>
              <a:gd name="connsiteY327" fmla="*/ 2936823 h 6602189"/>
              <a:gd name="connsiteX328" fmla="*/ 762853 w 4833822"/>
              <a:gd name="connsiteY328" fmla="*/ 2804223 h 6602189"/>
              <a:gd name="connsiteX329" fmla="*/ 1017302 w 4833822"/>
              <a:gd name="connsiteY329" fmla="*/ 3105258 h 6602189"/>
              <a:gd name="connsiteX330" fmla="*/ 1139151 w 4833822"/>
              <a:gd name="connsiteY330" fmla="*/ 3144680 h 6602189"/>
              <a:gd name="connsiteX331" fmla="*/ 1110480 w 4833822"/>
              <a:gd name="connsiteY331" fmla="*/ 3033582 h 6602189"/>
              <a:gd name="connsiteX332" fmla="*/ 1135564 w 4833822"/>
              <a:gd name="connsiteY332" fmla="*/ 2144804 h 6602189"/>
              <a:gd name="connsiteX333" fmla="*/ 1493942 w 4833822"/>
              <a:gd name="connsiteY333" fmla="*/ 1485384 h 6602189"/>
              <a:gd name="connsiteX334" fmla="*/ 1547703 w 4833822"/>
              <a:gd name="connsiteY334" fmla="*/ 1431629 h 6602189"/>
              <a:gd name="connsiteX335" fmla="*/ 1597877 w 4833822"/>
              <a:gd name="connsiteY335" fmla="*/ 1524807 h 6602189"/>
              <a:gd name="connsiteX336" fmla="*/ 2070940 w 4833822"/>
              <a:gd name="connsiteY336" fmla="*/ 2298906 h 6602189"/>
              <a:gd name="connsiteX337" fmla="*/ 1926239 w 4833822"/>
              <a:gd name="connsiteY337" fmla="*/ 1560079 h 6602189"/>
              <a:gd name="connsiteX338" fmla="*/ 2386314 w 4833822"/>
              <a:gd name="connsiteY338" fmla="*/ 48279 h 6602189"/>
              <a:gd name="connsiteX339" fmla="*/ 2476926 w 4833822"/>
              <a:gd name="connsiteY339" fmla="*/ 823906 h 6602189"/>
              <a:gd name="connsiteX0" fmla="*/ 2144854 w 4833822"/>
              <a:gd name="connsiteY0" fmla="*/ 5495816 h 5869465"/>
              <a:gd name="connsiteX1" fmla="*/ 2053020 w 4833822"/>
              <a:gd name="connsiteY1" fmla="*/ 5504776 h 5869465"/>
              <a:gd name="connsiteX2" fmla="*/ 1959837 w 4833822"/>
              <a:gd name="connsiteY2" fmla="*/ 5580034 h 5869465"/>
              <a:gd name="connsiteX3" fmla="*/ 2045851 w 4833822"/>
              <a:gd name="connsiteY3" fmla="*/ 5698301 h 5869465"/>
              <a:gd name="connsiteX4" fmla="*/ 2042269 w 4833822"/>
              <a:gd name="connsiteY4" fmla="*/ 5601536 h 5869465"/>
              <a:gd name="connsiteX5" fmla="*/ 2106775 w 4833822"/>
              <a:gd name="connsiteY5" fmla="*/ 5537029 h 5869465"/>
              <a:gd name="connsiteX6" fmla="*/ 2128277 w 4833822"/>
              <a:gd name="connsiteY6" fmla="*/ 5608705 h 5869465"/>
              <a:gd name="connsiteX7" fmla="*/ 2164118 w 4833822"/>
              <a:gd name="connsiteY7" fmla="*/ 5658878 h 5869465"/>
              <a:gd name="connsiteX8" fmla="*/ 2232206 w 4833822"/>
              <a:gd name="connsiteY8" fmla="*/ 5623043 h 5869465"/>
              <a:gd name="connsiteX9" fmla="*/ 2228624 w 4833822"/>
              <a:gd name="connsiteY9" fmla="*/ 5529860 h 5869465"/>
              <a:gd name="connsiteX10" fmla="*/ 2144854 w 4833822"/>
              <a:gd name="connsiteY10" fmla="*/ 5495816 h 5869465"/>
              <a:gd name="connsiteX11" fmla="*/ 2508163 w 4833822"/>
              <a:gd name="connsiteY11" fmla="*/ 5465354 h 5869465"/>
              <a:gd name="connsiteX12" fmla="*/ 2407811 w 4833822"/>
              <a:gd name="connsiteY12" fmla="*/ 5773564 h 5869465"/>
              <a:gd name="connsiteX13" fmla="*/ 2508163 w 4833822"/>
              <a:gd name="connsiteY13" fmla="*/ 5465354 h 5869465"/>
              <a:gd name="connsiteX14" fmla="*/ 2215080 w 4833822"/>
              <a:gd name="connsiteY14" fmla="*/ 5380819 h 5869465"/>
              <a:gd name="connsiteX15" fmla="*/ 2171282 w 4833822"/>
              <a:gd name="connsiteY15" fmla="*/ 5386509 h 5869465"/>
              <a:gd name="connsiteX16" fmla="*/ 2350473 w 4833822"/>
              <a:gd name="connsiteY16" fmla="*/ 5666048 h 5869465"/>
              <a:gd name="connsiteX17" fmla="*/ 2393478 w 4833822"/>
              <a:gd name="connsiteY17" fmla="*/ 5483274 h 5869465"/>
              <a:gd name="connsiteX18" fmla="*/ 2252871 w 4833822"/>
              <a:gd name="connsiteY18" fmla="*/ 5381974 h 5869465"/>
              <a:gd name="connsiteX19" fmla="*/ 2215080 w 4833822"/>
              <a:gd name="connsiteY19" fmla="*/ 5380819 h 5869465"/>
              <a:gd name="connsiteX20" fmla="*/ 3767359 w 4833822"/>
              <a:gd name="connsiteY20" fmla="*/ 5261861 h 5869465"/>
              <a:gd name="connsiteX21" fmla="*/ 3913003 w 4833822"/>
              <a:gd name="connsiteY21" fmla="*/ 5343504 h 5869465"/>
              <a:gd name="connsiteX22" fmla="*/ 3930923 w 4833822"/>
              <a:gd name="connsiteY22" fmla="*/ 5368593 h 5869465"/>
              <a:gd name="connsiteX23" fmla="*/ 3923759 w 4833822"/>
              <a:gd name="connsiteY23" fmla="*/ 5393678 h 5869465"/>
              <a:gd name="connsiteX24" fmla="*/ 3672890 w 4833822"/>
              <a:gd name="connsiteY24" fmla="*/ 5375757 h 5869465"/>
              <a:gd name="connsiteX25" fmla="*/ 3672890 w 4833822"/>
              <a:gd name="connsiteY25" fmla="*/ 5307668 h 5869465"/>
              <a:gd name="connsiteX26" fmla="*/ 3708731 w 4833822"/>
              <a:gd name="connsiteY26" fmla="*/ 5282579 h 5869465"/>
              <a:gd name="connsiteX27" fmla="*/ 3767359 w 4833822"/>
              <a:gd name="connsiteY27" fmla="*/ 5261861 h 5869465"/>
              <a:gd name="connsiteX28" fmla="*/ 3779366 w 4833822"/>
              <a:gd name="connsiteY28" fmla="*/ 5222050 h 5869465"/>
              <a:gd name="connsiteX29" fmla="*/ 3637059 w 4833822"/>
              <a:gd name="connsiteY29" fmla="*/ 5246745 h 5869465"/>
              <a:gd name="connsiteX30" fmla="*/ 3497289 w 4833822"/>
              <a:gd name="connsiteY30" fmla="*/ 5429513 h 5869465"/>
              <a:gd name="connsiteX31" fmla="*/ 3615557 w 4833822"/>
              <a:gd name="connsiteY31" fmla="*/ 5372176 h 5869465"/>
              <a:gd name="connsiteX32" fmla="*/ 3852086 w 4833822"/>
              <a:gd name="connsiteY32" fmla="*/ 5529860 h 5869465"/>
              <a:gd name="connsiteX33" fmla="*/ 3952433 w 4833822"/>
              <a:gd name="connsiteY33" fmla="*/ 5357838 h 5869465"/>
              <a:gd name="connsiteX34" fmla="*/ 3945496 w 4833822"/>
              <a:gd name="connsiteY34" fmla="*/ 5341033 h 5869465"/>
              <a:gd name="connsiteX35" fmla="*/ 3938093 w 4833822"/>
              <a:gd name="connsiteY35" fmla="*/ 5341033 h 5869465"/>
              <a:gd name="connsiteX36" fmla="*/ 3927341 w 4833822"/>
              <a:gd name="connsiteY36" fmla="*/ 5341033 h 5869465"/>
              <a:gd name="connsiteX37" fmla="*/ 3909418 w 4833822"/>
              <a:gd name="connsiteY37" fmla="*/ 5336326 h 5869465"/>
              <a:gd name="connsiteX38" fmla="*/ 3920171 w 4833822"/>
              <a:gd name="connsiteY38" fmla="*/ 5336326 h 5869465"/>
              <a:gd name="connsiteX39" fmla="*/ 3945252 w 4833822"/>
              <a:gd name="connsiteY39" fmla="*/ 5340443 h 5869465"/>
              <a:gd name="connsiteX40" fmla="*/ 3928739 w 4833822"/>
              <a:gd name="connsiteY40" fmla="*/ 5300443 h 5869465"/>
              <a:gd name="connsiteX41" fmla="*/ 3822967 w 4833822"/>
              <a:gd name="connsiteY41" fmla="*/ 5224345 h 5869465"/>
              <a:gd name="connsiteX42" fmla="*/ 3779366 w 4833822"/>
              <a:gd name="connsiteY42" fmla="*/ 5222050 h 5869465"/>
              <a:gd name="connsiteX43" fmla="*/ 4196131 w 4833822"/>
              <a:gd name="connsiteY43" fmla="*/ 5078304 h 5869465"/>
              <a:gd name="connsiteX44" fmla="*/ 4235548 w 4833822"/>
              <a:gd name="connsiteY44" fmla="*/ 5307669 h 5869465"/>
              <a:gd name="connsiteX45" fmla="*/ 4454163 w 4833822"/>
              <a:gd name="connsiteY45" fmla="*/ 5311251 h 5869465"/>
              <a:gd name="connsiteX46" fmla="*/ 4196131 w 4833822"/>
              <a:gd name="connsiteY46" fmla="*/ 5078304 h 5869465"/>
              <a:gd name="connsiteX47" fmla="*/ 1174995 w 4833822"/>
              <a:gd name="connsiteY47" fmla="*/ 4762926 h 5869465"/>
              <a:gd name="connsiteX48" fmla="*/ 1250253 w 4833822"/>
              <a:gd name="connsiteY48" fmla="*/ 4809518 h 5869465"/>
              <a:gd name="connsiteX49" fmla="*/ 1035224 w 4833822"/>
              <a:gd name="connsiteY49" fmla="*/ 4920611 h 5869465"/>
              <a:gd name="connsiteX50" fmla="*/ 981463 w 4833822"/>
              <a:gd name="connsiteY50" fmla="*/ 4895527 h 5869465"/>
              <a:gd name="connsiteX51" fmla="*/ 1174995 w 4833822"/>
              <a:gd name="connsiteY51" fmla="*/ 4762926 h 5869465"/>
              <a:gd name="connsiteX52" fmla="*/ 3960412 w 4833822"/>
              <a:gd name="connsiteY52" fmla="*/ 4733651 h 5869465"/>
              <a:gd name="connsiteX53" fmla="*/ 4095776 w 4833822"/>
              <a:gd name="connsiteY53" fmla="*/ 4791596 h 5869465"/>
              <a:gd name="connsiteX54" fmla="*/ 4052767 w 4833822"/>
              <a:gd name="connsiteY54" fmla="*/ 4820266 h 5869465"/>
              <a:gd name="connsiteX55" fmla="*/ 3852081 w 4833822"/>
              <a:gd name="connsiteY55" fmla="*/ 4788015 h 5869465"/>
              <a:gd name="connsiteX56" fmla="*/ 3859245 w 4833822"/>
              <a:gd name="connsiteY56" fmla="*/ 4752176 h 5869465"/>
              <a:gd name="connsiteX57" fmla="*/ 3917370 w 4833822"/>
              <a:gd name="connsiteY57" fmla="*/ 4734651 h 5869465"/>
              <a:gd name="connsiteX58" fmla="*/ 3960412 w 4833822"/>
              <a:gd name="connsiteY58" fmla="*/ 4733651 h 5869465"/>
              <a:gd name="connsiteX59" fmla="*/ 2177948 w 4833822"/>
              <a:gd name="connsiteY59" fmla="*/ 4639401 h 5869465"/>
              <a:gd name="connsiteX60" fmla="*/ 2146198 w 4833822"/>
              <a:gd name="connsiteY60" fmla="*/ 4662583 h 5869465"/>
              <a:gd name="connsiteX61" fmla="*/ 1680303 w 4833822"/>
              <a:gd name="connsiteY61" fmla="*/ 5361425 h 5869465"/>
              <a:gd name="connsiteX62" fmla="*/ 1762730 w 4833822"/>
              <a:gd name="connsiteY62" fmla="*/ 5723385 h 5869465"/>
              <a:gd name="connsiteX63" fmla="*/ 1802152 w 4833822"/>
              <a:gd name="connsiteY63" fmla="*/ 5443852 h 5869465"/>
              <a:gd name="connsiteX64" fmla="*/ 2081691 w 4833822"/>
              <a:gd name="connsiteY64" fmla="*/ 5286162 h 5869465"/>
              <a:gd name="connsiteX65" fmla="*/ 1845157 w 4833822"/>
              <a:gd name="connsiteY65" fmla="*/ 5368589 h 5869465"/>
              <a:gd name="connsiteX66" fmla="*/ 1744810 w 4833822"/>
              <a:gd name="connsiteY66" fmla="*/ 5339923 h 5869465"/>
              <a:gd name="connsiteX67" fmla="*/ 2060189 w 4833822"/>
              <a:gd name="connsiteY67" fmla="*/ 5185820 h 5869465"/>
              <a:gd name="connsiteX68" fmla="*/ 2178451 w 4833822"/>
              <a:gd name="connsiteY68" fmla="*/ 5124890 h 5869465"/>
              <a:gd name="connsiteX69" fmla="*/ 2293136 w 4833822"/>
              <a:gd name="connsiteY69" fmla="*/ 4659001 h 5869465"/>
              <a:gd name="connsiteX70" fmla="*/ 1999259 w 4833822"/>
              <a:gd name="connsiteY70" fmla="*/ 5074722 h 5869465"/>
              <a:gd name="connsiteX71" fmla="*/ 2196371 w 4833822"/>
              <a:gd name="connsiteY71" fmla="*/ 4644663 h 5869465"/>
              <a:gd name="connsiteX72" fmla="*/ 2177948 w 4833822"/>
              <a:gd name="connsiteY72" fmla="*/ 4639401 h 5869465"/>
              <a:gd name="connsiteX73" fmla="*/ 2511745 w 4833822"/>
              <a:gd name="connsiteY73" fmla="*/ 4626748 h 5869465"/>
              <a:gd name="connsiteX74" fmla="*/ 2482010 w 4833822"/>
              <a:gd name="connsiteY74" fmla="*/ 4855044 h 5869465"/>
              <a:gd name="connsiteX75" fmla="*/ 2486655 w 4833822"/>
              <a:gd name="connsiteY75" fmla="*/ 4920609 h 5869465"/>
              <a:gd name="connsiteX76" fmla="*/ 2514429 w 4833822"/>
              <a:gd name="connsiteY76" fmla="*/ 4936288 h 5869465"/>
              <a:gd name="connsiteX77" fmla="*/ 2526077 w 4833822"/>
              <a:gd name="connsiteY77" fmla="*/ 4960034 h 5869465"/>
              <a:gd name="connsiteX78" fmla="*/ 2486655 w 4833822"/>
              <a:gd name="connsiteY78" fmla="*/ 4920612 h 5869465"/>
              <a:gd name="connsiteX79" fmla="*/ 2486655 w 4833822"/>
              <a:gd name="connsiteY79" fmla="*/ 4920615 h 5869465"/>
              <a:gd name="connsiteX80" fmla="*/ 2440069 w 4833822"/>
              <a:gd name="connsiteY80" fmla="*/ 5196571 h 5869465"/>
              <a:gd name="connsiteX81" fmla="*/ 2375563 w 4833822"/>
              <a:gd name="connsiteY81" fmla="*/ 4759343 h 5869465"/>
              <a:gd name="connsiteX82" fmla="*/ 2296718 w 4833822"/>
              <a:gd name="connsiteY82" fmla="*/ 5128478 h 5869465"/>
              <a:gd name="connsiteX83" fmla="*/ 2429318 w 4833822"/>
              <a:gd name="connsiteY83" fmla="*/ 5250327 h 5869465"/>
              <a:gd name="connsiteX84" fmla="*/ 2493825 w 4833822"/>
              <a:gd name="connsiteY84" fmla="*/ 5149980 h 5869465"/>
              <a:gd name="connsiteX85" fmla="*/ 2529665 w 4833822"/>
              <a:gd name="connsiteY85" fmla="*/ 4960037 h 5869465"/>
              <a:gd name="connsiteX86" fmla="*/ 2511745 w 4833822"/>
              <a:gd name="connsiteY86" fmla="*/ 4626748 h 5869465"/>
              <a:gd name="connsiteX87" fmla="*/ 2808528 w 4833822"/>
              <a:gd name="connsiteY87" fmla="*/ 4624282 h 5869465"/>
              <a:gd name="connsiteX88" fmla="*/ 2784115 w 4833822"/>
              <a:gd name="connsiteY88" fmla="*/ 4637499 h 5869465"/>
              <a:gd name="connsiteX89" fmla="*/ 2798448 w 4833822"/>
              <a:gd name="connsiteY89" fmla="*/ 4712757 h 5869465"/>
              <a:gd name="connsiteX90" fmla="*/ 2880875 w 4833822"/>
              <a:gd name="connsiteY90" fmla="*/ 4827437 h 5869465"/>
              <a:gd name="connsiteX91" fmla="*/ 3142493 w 4833822"/>
              <a:gd name="connsiteY91" fmla="*/ 5157149 h 5869465"/>
              <a:gd name="connsiteX92" fmla="*/ 2891625 w 4833822"/>
              <a:gd name="connsiteY92" fmla="*/ 4992290 h 5869465"/>
              <a:gd name="connsiteX93" fmla="*/ 2683768 w 4833822"/>
              <a:gd name="connsiteY93" fmla="*/ 4748592 h 5869465"/>
              <a:gd name="connsiteX94" fmla="*/ 2651515 w 4833822"/>
              <a:gd name="connsiteY94" fmla="*/ 4773681 h 5869465"/>
              <a:gd name="connsiteX95" fmla="*/ 2866541 w 4833822"/>
              <a:gd name="connsiteY95" fmla="*/ 5017380 h 5869465"/>
              <a:gd name="connsiteX96" fmla="*/ 3389773 w 4833822"/>
              <a:gd name="connsiteY96" fmla="*/ 5615874 h 5869465"/>
              <a:gd name="connsiteX97" fmla="*/ 3637059 w 4833822"/>
              <a:gd name="connsiteY97" fmla="*/ 5658878 h 5869465"/>
              <a:gd name="connsiteX98" fmla="*/ 3246422 w 4833822"/>
              <a:gd name="connsiteY98" fmla="*/ 5289749 h 5869465"/>
              <a:gd name="connsiteX99" fmla="*/ 3400524 w 4833822"/>
              <a:gd name="connsiteY99" fmla="*/ 5339923 h 5869465"/>
              <a:gd name="connsiteX100" fmla="*/ 3336018 w 4833822"/>
              <a:gd name="connsiteY100" fmla="*/ 5192984 h 5869465"/>
              <a:gd name="connsiteX101" fmla="*/ 3095901 w 4833822"/>
              <a:gd name="connsiteY101" fmla="*/ 4931371 h 5869465"/>
              <a:gd name="connsiteX102" fmla="*/ 2862954 w 4833822"/>
              <a:gd name="connsiteY102" fmla="*/ 4662583 h 5869465"/>
              <a:gd name="connsiteX103" fmla="*/ 2808528 w 4833822"/>
              <a:gd name="connsiteY103" fmla="*/ 4624282 h 5869465"/>
              <a:gd name="connsiteX104" fmla="*/ 1587125 w 4833822"/>
              <a:gd name="connsiteY104" fmla="*/ 4580157 h 5869465"/>
              <a:gd name="connsiteX105" fmla="*/ 798688 w 4833822"/>
              <a:gd name="connsiteY105" fmla="*/ 4788020 h 5869465"/>
              <a:gd name="connsiteX106" fmla="*/ 780768 w 4833822"/>
              <a:gd name="connsiteY106" fmla="*/ 5411598 h 5869465"/>
              <a:gd name="connsiteX107" fmla="*/ 791519 w 4833822"/>
              <a:gd name="connsiteY107" fmla="*/ 5218074 h 5869465"/>
              <a:gd name="connsiteX108" fmla="*/ 709092 w 4833822"/>
              <a:gd name="connsiteY108" fmla="*/ 4856108 h 5869465"/>
              <a:gd name="connsiteX109" fmla="*/ 368634 w 4833822"/>
              <a:gd name="connsiteY109" fmla="*/ 4866859 h 5869465"/>
              <a:gd name="connsiteX110" fmla="*/ 332793 w 4833822"/>
              <a:gd name="connsiteY110" fmla="*/ 4891949 h 5869465"/>
              <a:gd name="connsiteX111" fmla="*/ 368634 w 4833822"/>
              <a:gd name="connsiteY111" fmla="*/ 4906282 h 5869465"/>
              <a:gd name="connsiteX112" fmla="*/ 350714 w 4833822"/>
              <a:gd name="connsiteY112" fmla="*/ 5207322 h 5869465"/>
              <a:gd name="connsiteX113" fmla="*/ 447479 w 4833822"/>
              <a:gd name="connsiteY113" fmla="*/ 5271829 h 5869465"/>
              <a:gd name="connsiteX114" fmla="*/ 486896 w 4833822"/>
              <a:gd name="connsiteY114" fmla="*/ 5171482 h 5869465"/>
              <a:gd name="connsiteX115" fmla="*/ 468981 w 4833822"/>
              <a:gd name="connsiteY115" fmla="*/ 5053215 h 5869465"/>
              <a:gd name="connsiteX116" fmla="*/ 372216 w 4833822"/>
              <a:gd name="connsiteY116" fmla="*/ 5160731 h 5869465"/>
              <a:gd name="connsiteX117" fmla="*/ 382967 w 4833822"/>
              <a:gd name="connsiteY117" fmla="*/ 5010210 h 5869465"/>
              <a:gd name="connsiteX118" fmla="*/ 497647 w 4833822"/>
              <a:gd name="connsiteY118" fmla="*/ 4970788 h 5869465"/>
              <a:gd name="connsiteX119" fmla="*/ 569323 w 4833822"/>
              <a:gd name="connsiteY119" fmla="*/ 5085473 h 5869465"/>
              <a:gd name="connsiteX120" fmla="*/ 580074 w 4833822"/>
              <a:gd name="connsiteY120" fmla="*/ 5296913 h 5869465"/>
              <a:gd name="connsiteX121" fmla="*/ 612332 w 4833822"/>
              <a:gd name="connsiteY121" fmla="*/ 5053215 h 5869465"/>
              <a:gd name="connsiteX122" fmla="*/ 497647 w 4833822"/>
              <a:gd name="connsiteY122" fmla="*/ 4820268 h 5869465"/>
              <a:gd name="connsiteX123" fmla="*/ 730594 w 4833822"/>
              <a:gd name="connsiteY123" fmla="*/ 5225237 h 5869465"/>
              <a:gd name="connsiteX124" fmla="*/ 547826 w 4833822"/>
              <a:gd name="connsiteY124" fmla="*/ 5390096 h 5869465"/>
              <a:gd name="connsiteX125" fmla="*/ 834528 w 4833822"/>
              <a:gd name="connsiteY125" fmla="*/ 5422349 h 5869465"/>
              <a:gd name="connsiteX126" fmla="*/ 1533370 w 4833822"/>
              <a:gd name="connsiteY126" fmla="*/ 4906282 h 5869465"/>
              <a:gd name="connsiteX127" fmla="*/ 1633712 w 4833822"/>
              <a:gd name="connsiteY127" fmla="*/ 4773681 h 5869465"/>
              <a:gd name="connsiteX128" fmla="*/ 1142733 w 4833822"/>
              <a:gd name="connsiteY128" fmla="*/ 5089055 h 5869465"/>
              <a:gd name="connsiteX129" fmla="*/ 1031635 w 4833822"/>
              <a:gd name="connsiteY129" fmla="*/ 5117727 h 5869465"/>
              <a:gd name="connsiteX130" fmla="*/ 1096142 w 4833822"/>
              <a:gd name="connsiteY130" fmla="*/ 5017380 h 5869465"/>
              <a:gd name="connsiteX131" fmla="*/ 1587125 w 4833822"/>
              <a:gd name="connsiteY131" fmla="*/ 4580157 h 5869465"/>
              <a:gd name="connsiteX132" fmla="*/ 3072607 w 4833822"/>
              <a:gd name="connsiteY132" fmla="*/ 4571197 h 5869465"/>
              <a:gd name="connsiteX133" fmla="*/ 2988391 w 4833822"/>
              <a:gd name="connsiteY133" fmla="*/ 4605241 h 5869465"/>
              <a:gd name="connsiteX134" fmla="*/ 3038564 w 4833822"/>
              <a:gd name="connsiteY134" fmla="*/ 4716339 h 5869465"/>
              <a:gd name="connsiteX135" fmla="*/ 3407693 w 4833822"/>
              <a:gd name="connsiteY135" fmla="*/ 5132060 h 5869465"/>
              <a:gd name="connsiteX136" fmla="*/ 3576134 w 4833822"/>
              <a:gd name="connsiteY136" fmla="*/ 5171482 h 5869465"/>
              <a:gd name="connsiteX137" fmla="*/ 4002606 w 4833822"/>
              <a:gd name="connsiteY137" fmla="*/ 5275411 h 5869465"/>
              <a:gd name="connsiteX138" fmla="*/ 4124455 w 4833822"/>
              <a:gd name="connsiteY138" fmla="*/ 5357838 h 5869465"/>
              <a:gd name="connsiteX139" fmla="*/ 3586885 w 4833822"/>
              <a:gd name="connsiteY139" fmla="*/ 4809517 h 5869465"/>
              <a:gd name="connsiteX140" fmla="*/ 3339600 w 4833822"/>
              <a:gd name="connsiteY140" fmla="*/ 4666165 h 5869465"/>
              <a:gd name="connsiteX141" fmla="*/ 3551045 w 4833822"/>
              <a:gd name="connsiteY141" fmla="*/ 4841775 h 5869465"/>
              <a:gd name="connsiteX142" fmla="*/ 3658561 w 4833822"/>
              <a:gd name="connsiteY142" fmla="*/ 5024549 h 5869465"/>
              <a:gd name="connsiteX143" fmla="*/ 3536712 w 4833822"/>
              <a:gd name="connsiteY143" fmla="*/ 4949286 h 5869465"/>
              <a:gd name="connsiteX144" fmla="*/ 3167577 w 4833822"/>
              <a:gd name="connsiteY144" fmla="*/ 4612410 h 5869465"/>
              <a:gd name="connsiteX145" fmla="*/ 3072607 w 4833822"/>
              <a:gd name="connsiteY145" fmla="*/ 4571197 h 5869465"/>
              <a:gd name="connsiteX146" fmla="*/ 1497530 w 4833822"/>
              <a:gd name="connsiteY146" fmla="*/ 4483397 h 5869465"/>
              <a:gd name="connsiteX147" fmla="*/ 644585 w 4833822"/>
              <a:gd name="connsiteY147" fmla="*/ 4608828 h 5869465"/>
              <a:gd name="connsiteX148" fmla="*/ 404469 w 4833822"/>
              <a:gd name="connsiteY148" fmla="*/ 4684085 h 5869465"/>
              <a:gd name="connsiteX149" fmla="*/ 218113 w 4833822"/>
              <a:gd name="connsiteY149" fmla="*/ 4838188 h 5869465"/>
              <a:gd name="connsiteX150" fmla="*/ 347132 w 4833822"/>
              <a:gd name="connsiteY150" fmla="*/ 5357838 h 5869465"/>
              <a:gd name="connsiteX151" fmla="*/ 218113 w 4833822"/>
              <a:gd name="connsiteY151" fmla="*/ 4992290 h 5869465"/>
              <a:gd name="connsiteX152" fmla="*/ 289789 w 4833822"/>
              <a:gd name="connsiteY152" fmla="*/ 4884779 h 5869465"/>
              <a:gd name="connsiteX153" fmla="*/ 271869 w 4833822"/>
              <a:gd name="connsiteY153" fmla="*/ 4870446 h 5869465"/>
              <a:gd name="connsiteX154" fmla="*/ 304127 w 4833822"/>
              <a:gd name="connsiteY154" fmla="*/ 4777263 h 5869465"/>
              <a:gd name="connsiteX155" fmla="*/ 400887 w 4833822"/>
              <a:gd name="connsiteY155" fmla="*/ 4694837 h 5869465"/>
              <a:gd name="connsiteX156" fmla="*/ 404469 w 4833822"/>
              <a:gd name="connsiteY156" fmla="*/ 4687667 h 5869465"/>
              <a:gd name="connsiteX157" fmla="*/ 408056 w 4833822"/>
              <a:gd name="connsiteY157" fmla="*/ 4687667 h 5869465"/>
              <a:gd name="connsiteX158" fmla="*/ 569323 w 4833822"/>
              <a:gd name="connsiteY158" fmla="*/ 4644663 h 5869465"/>
              <a:gd name="connsiteX159" fmla="*/ 777186 w 4833822"/>
              <a:gd name="connsiteY159" fmla="*/ 4755761 h 5869465"/>
              <a:gd name="connsiteX160" fmla="*/ 1250249 w 4833822"/>
              <a:gd name="connsiteY160" fmla="*/ 4587320 h 5869465"/>
              <a:gd name="connsiteX161" fmla="*/ 1497530 w 4833822"/>
              <a:gd name="connsiteY161" fmla="*/ 4483397 h 5869465"/>
              <a:gd name="connsiteX162" fmla="*/ 3393360 w 4833822"/>
              <a:gd name="connsiteY162" fmla="*/ 4442627 h 5869465"/>
              <a:gd name="connsiteX163" fmla="*/ 3271511 w 4833822"/>
              <a:gd name="connsiteY163" fmla="*/ 4479810 h 5869465"/>
              <a:gd name="connsiteX164" fmla="*/ 3486538 w 4833822"/>
              <a:gd name="connsiteY164" fmla="*/ 4608828 h 5869465"/>
              <a:gd name="connsiteX165" fmla="*/ 4092197 w 4833822"/>
              <a:gd name="connsiteY165" fmla="*/ 4942122 h 5869465"/>
              <a:gd name="connsiteX166" fmla="*/ 3873588 w 4833822"/>
              <a:gd name="connsiteY166" fmla="*/ 4942122 h 5869465"/>
              <a:gd name="connsiteX167" fmla="*/ 4002606 w 4833822"/>
              <a:gd name="connsiteY167" fmla="*/ 5071135 h 5869465"/>
              <a:gd name="connsiteX168" fmla="*/ 4106535 w 4833822"/>
              <a:gd name="connsiteY168" fmla="*/ 5042464 h 5869465"/>
              <a:gd name="connsiteX169" fmla="*/ 4325144 w 4833822"/>
              <a:gd name="connsiteY169" fmla="*/ 4716339 h 5869465"/>
              <a:gd name="connsiteX170" fmla="*/ 4038441 w 4833822"/>
              <a:gd name="connsiteY170" fmla="*/ 4626748 h 5869465"/>
              <a:gd name="connsiteX171" fmla="*/ 3624178 w 4833822"/>
              <a:gd name="connsiteY171" fmla="*/ 4613136 h 5869465"/>
              <a:gd name="connsiteX172" fmla="*/ 3486739 w 4833822"/>
              <a:gd name="connsiteY172" fmla="*/ 4587357 h 5869465"/>
              <a:gd name="connsiteX173" fmla="*/ 3486739 w 4833822"/>
              <a:gd name="connsiteY173" fmla="*/ 4591352 h 5869465"/>
              <a:gd name="connsiteX174" fmla="*/ 3485394 w 4833822"/>
              <a:gd name="connsiteY174" fmla="*/ 4588663 h 5869465"/>
              <a:gd name="connsiteX175" fmla="*/ 3486706 w 4833822"/>
              <a:gd name="connsiteY175" fmla="*/ 4587351 h 5869465"/>
              <a:gd name="connsiteX176" fmla="*/ 3486538 w 4833822"/>
              <a:gd name="connsiteY176" fmla="*/ 4587320 h 5869465"/>
              <a:gd name="connsiteX177" fmla="*/ 3543876 w 4833822"/>
              <a:gd name="connsiteY177" fmla="*/ 4526396 h 5869465"/>
              <a:gd name="connsiteX178" fmla="*/ 4518674 w 4833822"/>
              <a:gd name="connsiteY178" fmla="*/ 4673334 h 5869465"/>
              <a:gd name="connsiteX179" fmla="*/ 4328731 w 4833822"/>
              <a:gd name="connsiteY179" fmla="*/ 4870446 h 5869465"/>
              <a:gd name="connsiteX180" fmla="*/ 4457745 w 4833822"/>
              <a:gd name="connsiteY180" fmla="*/ 4798765 h 5869465"/>
              <a:gd name="connsiteX181" fmla="*/ 4579599 w 4833822"/>
              <a:gd name="connsiteY181" fmla="*/ 4791602 h 5869465"/>
              <a:gd name="connsiteX182" fmla="*/ 4500754 w 4833822"/>
              <a:gd name="connsiteY182" fmla="*/ 4870446 h 5869465"/>
              <a:gd name="connsiteX183" fmla="*/ 4314393 w 4833822"/>
              <a:gd name="connsiteY183" fmla="*/ 5103394 h 5869465"/>
              <a:gd name="connsiteX184" fmla="*/ 4346651 w 4833822"/>
              <a:gd name="connsiteY184" fmla="*/ 5167900 h 5869465"/>
              <a:gd name="connsiteX185" fmla="*/ 4403989 w 4833822"/>
              <a:gd name="connsiteY185" fmla="*/ 5117727 h 5869465"/>
              <a:gd name="connsiteX186" fmla="*/ 4482833 w 4833822"/>
              <a:gd name="connsiteY186" fmla="*/ 4927784 h 5869465"/>
              <a:gd name="connsiteX187" fmla="*/ 4590350 w 4833822"/>
              <a:gd name="connsiteY187" fmla="*/ 4906282 h 5869465"/>
              <a:gd name="connsiteX188" fmla="*/ 4608265 w 4833822"/>
              <a:gd name="connsiteY188" fmla="*/ 4988708 h 5869465"/>
              <a:gd name="connsiteX189" fmla="*/ 4608265 w 4833822"/>
              <a:gd name="connsiteY189" fmla="*/ 4992290 h 5869465"/>
              <a:gd name="connsiteX190" fmla="*/ 4421909 w 4833822"/>
              <a:gd name="connsiteY190" fmla="*/ 5203735 h 5869465"/>
              <a:gd name="connsiteX191" fmla="*/ 4608265 w 4833822"/>
              <a:gd name="connsiteY191" fmla="*/ 4992290 h 5869465"/>
              <a:gd name="connsiteX192" fmla="*/ 4611852 w 4833822"/>
              <a:gd name="connsiteY192" fmla="*/ 4988708 h 5869465"/>
              <a:gd name="connsiteX193" fmla="*/ 4611852 w 4833822"/>
              <a:gd name="connsiteY193" fmla="*/ 4985126 h 5869465"/>
              <a:gd name="connsiteX194" fmla="*/ 4694279 w 4833822"/>
              <a:gd name="connsiteY194" fmla="*/ 4970788 h 5869465"/>
              <a:gd name="connsiteX195" fmla="*/ 4651275 w 4833822"/>
              <a:gd name="connsiteY195" fmla="*/ 4795184 h 5869465"/>
              <a:gd name="connsiteX196" fmla="*/ 4572429 w 4833822"/>
              <a:gd name="connsiteY196" fmla="*/ 4676916 h 5869465"/>
              <a:gd name="connsiteX197" fmla="*/ 4583181 w 4833822"/>
              <a:gd name="connsiteY197" fmla="*/ 4583739 h 5869465"/>
              <a:gd name="connsiteX198" fmla="*/ 4436247 w 4833822"/>
              <a:gd name="connsiteY198" fmla="*/ 4537152 h 5869465"/>
              <a:gd name="connsiteX199" fmla="*/ 3504459 w 4833822"/>
              <a:gd name="connsiteY199" fmla="*/ 4451138 h 5869465"/>
              <a:gd name="connsiteX200" fmla="*/ 3393360 w 4833822"/>
              <a:gd name="connsiteY200" fmla="*/ 4442627 h 5869465"/>
              <a:gd name="connsiteX201" fmla="*/ 655337 w 4833822"/>
              <a:gd name="connsiteY201" fmla="*/ 4311369 h 5869465"/>
              <a:gd name="connsiteX202" fmla="*/ 637416 w 4833822"/>
              <a:gd name="connsiteY202" fmla="*/ 4368712 h 5869465"/>
              <a:gd name="connsiteX203" fmla="*/ 863200 w 4833822"/>
              <a:gd name="connsiteY203" fmla="*/ 4472641 h 5869465"/>
              <a:gd name="connsiteX204" fmla="*/ 734181 w 4833822"/>
              <a:gd name="connsiteY204" fmla="*/ 4332876 h 5869465"/>
              <a:gd name="connsiteX205" fmla="*/ 655337 w 4833822"/>
              <a:gd name="connsiteY205" fmla="*/ 4311369 h 5869465"/>
              <a:gd name="connsiteX206" fmla="*/ 465399 w 4833822"/>
              <a:gd name="connsiteY206" fmla="*/ 4271952 h 5869465"/>
              <a:gd name="connsiteX207" fmla="*/ 465399 w 4833822"/>
              <a:gd name="connsiteY207" fmla="*/ 4472641 h 5869465"/>
              <a:gd name="connsiteX208" fmla="*/ 501234 w 4833822"/>
              <a:gd name="connsiteY208" fmla="*/ 4529983 h 5869465"/>
              <a:gd name="connsiteX209" fmla="*/ 554990 w 4833822"/>
              <a:gd name="connsiteY209" fmla="*/ 4476228 h 5869465"/>
              <a:gd name="connsiteX210" fmla="*/ 465399 w 4833822"/>
              <a:gd name="connsiteY210" fmla="*/ 4271952 h 5869465"/>
              <a:gd name="connsiteX211" fmla="*/ 4325169 w 4833822"/>
              <a:gd name="connsiteY211" fmla="*/ 4191055 h 5869465"/>
              <a:gd name="connsiteX212" fmla="*/ 3959602 w 4833822"/>
              <a:gd name="connsiteY212" fmla="*/ 4397383 h 5869465"/>
              <a:gd name="connsiteX213" fmla="*/ 4360985 w 4833822"/>
              <a:gd name="connsiteY213" fmla="*/ 4307787 h 5869465"/>
              <a:gd name="connsiteX214" fmla="*/ 4278558 w 4833822"/>
              <a:gd name="connsiteY214" fmla="*/ 4418885 h 5869465"/>
              <a:gd name="connsiteX215" fmla="*/ 4454163 w 4833822"/>
              <a:gd name="connsiteY215" fmla="*/ 4372294 h 5869465"/>
              <a:gd name="connsiteX216" fmla="*/ 4368153 w 4833822"/>
              <a:gd name="connsiteY216" fmla="*/ 4196689 h 5869465"/>
              <a:gd name="connsiteX217" fmla="*/ 4325169 w 4833822"/>
              <a:gd name="connsiteY217" fmla="*/ 4191055 h 5869465"/>
              <a:gd name="connsiteX218" fmla="*/ 4156709 w 4833822"/>
              <a:gd name="connsiteY218" fmla="*/ 4157267 h 5869465"/>
              <a:gd name="connsiteX219" fmla="*/ 3748157 w 4833822"/>
              <a:gd name="connsiteY219" fmla="*/ 4239693 h 5869465"/>
              <a:gd name="connsiteX220" fmla="*/ 3529543 w 4833822"/>
              <a:gd name="connsiteY220" fmla="*/ 4361542 h 5869465"/>
              <a:gd name="connsiteX221" fmla="*/ 3805494 w 4833822"/>
              <a:gd name="connsiteY221" fmla="*/ 4264783 h 5869465"/>
              <a:gd name="connsiteX222" fmla="*/ 4156709 w 4833822"/>
              <a:gd name="connsiteY222" fmla="*/ 4157267 h 5869465"/>
              <a:gd name="connsiteX223" fmla="*/ 399937 w 4833822"/>
              <a:gd name="connsiteY223" fmla="*/ 4113479 h 5869465"/>
              <a:gd name="connsiteX224" fmla="*/ 210944 w 4833822"/>
              <a:gd name="connsiteY224" fmla="*/ 4193107 h 5869465"/>
              <a:gd name="connsiteX225" fmla="*/ 124936 w 4833822"/>
              <a:gd name="connsiteY225" fmla="*/ 4336458 h 5869465"/>
              <a:gd name="connsiteX226" fmla="*/ 275451 w 4833822"/>
              <a:gd name="connsiteY226" fmla="*/ 4329289 h 5869465"/>
              <a:gd name="connsiteX227" fmla="*/ 304127 w 4833822"/>
              <a:gd name="connsiteY227" fmla="*/ 4347209 h 5869465"/>
              <a:gd name="connsiteX228" fmla="*/ 271869 w 4833822"/>
              <a:gd name="connsiteY228" fmla="*/ 4583739 h 5869465"/>
              <a:gd name="connsiteX229" fmla="*/ 311291 w 4833822"/>
              <a:gd name="connsiteY229" fmla="*/ 4426054 h 5869465"/>
              <a:gd name="connsiteX230" fmla="*/ 243203 w 4833822"/>
              <a:gd name="connsiteY230" fmla="*/ 4218191 h 5869465"/>
              <a:gd name="connsiteX231" fmla="*/ 1214409 w 4833822"/>
              <a:gd name="connsiteY231" fmla="*/ 4196689 h 5869465"/>
              <a:gd name="connsiteX232" fmla="*/ 465399 w 4833822"/>
              <a:gd name="connsiteY232" fmla="*/ 4114262 h 5869465"/>
              <a:gd name="connsiteX233" fmla="*/ 399937 w 4833822"/>
              <a:gd name="connsiteY233" fmla="*/ 4113479 h 5869465"/>
              <a:gd name="connsiteX234" fmla="*/ 2524908 w 4833822"/>
              <a:gd name="connsiteY234" fmla="*/ 2979180 h 5869465"/>
              <a:gd name="connsiteX235" fmla="*/ 2732856 w 4833822"/>
              <a:gd name="connsiteY235" fmla="*/ 3621099 h 5869465"/>
              <a:gd name="connsiteX236" fmla="*/ 2775802 w 4833822"/>
              <a:gd name="connsiteY236" fmla="*/ 3691168 h 5869465"/>
              <a:gd name="connsiteX237" fmla="*/ 2823267 w 4833822"/>
              <a:gd name="connsiteY237" fmla="*/ 3614318 h 5869465"/>
              <a:gd name="connsiteX238" fmla="*/ 2879774 w 4833822"/>
              <a:gd name="connsiteY238" fmla="*/ 3404112 h 5869465"/>
              <a:gd name="connsiteX239" fmla="*/ 2920458 w 4833822"/>
              <a:gd name="connsiteY239" fmla="*/ 3937537 h 5869465"/>
              <a:gd name="connsiteX240" fmla="*/ 3132925 w 4833822"/>
              <a:gd name="connsiteY240" fmla="*/ 3878770 h 5869465"/>
              <a:gd name="connsiteX241" fmla="*/ 2879774 w 4833822"/>
              <a:gd name="connsiteY241" fmla="*/ 4253978 h 5869465"/>
              <a:gd name="connsiteX242" fmla="*/ 2131619 w 4833822"/>
              <a:gd name="connsiteY242" fmla="*/ 4201992 h 5869465"/>
              <a:gd name="connsiteX243" fmla="*/ 1894289 w 4833822"/>
              <a:gd name="connsiteY243" fmla="*/ 3851648 h 5869465"/>
              <a:gd name="connsiteX244" fmla="*/ 2075111 w 4833822"/>
              <a:gd name="connsiteY244" fmla="*/ 3939799 h 5869465"/>
              <a:gd name="connsiteX245" fmla="*/ 2086414 w 4833822"/>
              <a:gd name="connsiteY245" fmla="*/ 3424454 h 5869465"/>
              <a:gd name="connsiteX246" fmla="*/ 2163263 w 4833822"/>
              <a:gd name="connsiteY246" fmla="*/ 3569113 h 5869465"/>
              <a:gd name="connsiteX247" fmla="*/ 2224289 w 4833822"/>
              <a:gd name="connsiteY247" fmla="*/ 3614318 h 5869465"/>
              <a:gd name="connsiteX248" fmla="*/ 2242372 w 4833822"/>
              <a:gd name="connsiteY248" fmla="*/ 3551030 h 5869465"/>
              <a:gd name="connsiteX249" fmla="*/ 2524908 w 4833822"/>
              <a:gd name="connsiteY249" fmla="*/ 2979180 h 5869465"/>
              <a:gd name="connsiteX250" fmla="*/ 2540406 w 4833822"/>
              <a:gd name="connsiteY250" fmla="*/ 2171839 h 5869465"/>
              <a:gd name="connsiteX251" fmla="*/ 2092432 w 4833822"/>
              <a:gd name="connsiteY251" fmla="*/ 3078536 h 5869465"/>
              <a:gd name="connsiteX252" fmla="*/ 2063761 w 4833822"/>
              <a:gd name="connsiteY252" fmla="*/ 3178883 h 5869465"/>
              <a:gd name="connsiteX253" fmla="*/ 1967001 w 4833822"/>
              <a:gd name="connsiteY253" fmla="*/ 3107207 h 5869465"/>
              <a:gd name="connsiteX254" fmla="*/ 1845152 w 4833822"/>
              <a:gd name="connsiteY254" fmla="*/ 2877843 h 5869465"/>
              <a:gd name="connsiteX255" fmla="*/ 1827232 w 4833822"/>
              <a:gd name="connsiteY255" fmla="*/ 3694950 h 5869465"/>
              <a:gd name="connsiteX256" fmla="*/ 1540529 w 4833822"/>
              <a:gd name="connsiteY256" fmla="*/ 3555181 h 5869465"/>
              <a:gd name="connsiteX257" fmla="*/ 1916828 w 4833822"/>
              <a:gd name="connsiteY257" fmla="*/ 4110670 h 5869465"/>
              <a:gd name="connsiteX258" fmla="*/ 3103066 w 4833822"/>
              <a:gd name="connsiteY258" fmla="*/ 4193097 h 5869465"/>
              <a:gd name="connsiteX259" fmla="*/ 3504448 w 4833822"/>
              <a:gd name="connsiteY259" fmla="*/ 3598185 h 5869465"/>
              <a:gd name="connsiteX260" fmla="*/ 3167572 w 4833822"/>
              <a:gd name="connsiteY260" fmla="*/ 3691363 h 5869465"/>
              <a:gd name="connsiteX261" fmla="*/ 3103066 w 4833822"/>
              <a:gd name="connsiteY261" fmla="*/ 2845589 h 5869465"/>
              <a:gd name="connsiteX262" fmla="*/ 3013470 w 4833822"/>
              <a:gd name="connsiteY262" fmla="*/ 3178883 h 5869465"/>
              <a:gd name="connsiteX263" fmla="*/ 2938212 w 4833822"/>
              <a:gd name="connsiteY263" fmla="*/ 3300732 h 5869465"/>
              <a:gd name="connsiteX264" fmla="*/ 2870119 w 4833822"/>
              <a:gd name="connsiteY264" fmla="*/ 3189634 h 5869465"/>
              <a:gd name="connsiteX265" fmla="*/ 2540406 w 4833822"/>
              <a:gd name="connsiteY265" fmla="*/ 2171839 h 5869465"/>
              <a:gd name="connsiteX266" fmla="*/ 357884 w 4833822"/>
              <a:gd name="connsiteY266" fmla="*/ 2100168 h 5869465"/>
              <a:gd name="connsiteX267" fmla="*/ 422396 w 4833822"/>
              <a:gd name="connsiteY267" fmla="*/ 2182595 h 5869465"/>
              <a:gd name="connsiteX268" fmla="*/ 522738 w 4833822"/>
              <a:gd name="connsiteY268" fmla="*/ 2684326 h 5869465"/>
              <a:gd name="connsiteX269" fmla="*/ 490485 w 4833822"/>
              <a:gd name="connsiteY269" fmla="*/ 2824096 h 5869465"/>
              <a:gd name="connsiteX270" fmla="*/ 386555 w 4833822"/>
              <a:gd name="connsiteY270" fmla="*/ 2723749 h 5869465"/>
              <a:gd name="connsiteX271" fmla="*/ 286208 w 4833822"/>
              <a:gd name="connsiteY271" fmla="*/ 2182595 h 5869465"/>
              <a:gd name="connsiteX272" fmla="*/ 357884 w 4833822"/>
              <a:gd name="connsiteY272" fmla="*/ 2100168 h 5869465"/>
              <a:gd name="connsiteX273" fmla="*/ 4036204 w 4833822"/>
              <a:gd name="connsiteY273" fmla="*/ 682777 h 5869465"/>
              <a:gd name="connsiteX274" fmla="*/ 4110123 w 4833822"/>
              <a:gd name="connsiteY274" fmla="*/ 745492 h 5869465"/>
              <a:gd name="connsiteX275" fmla="*/ 4063531 w 4833822"/>
              <a:gd name="connsiteY275" fmla="*/ 1555436 h 5869465"/>
              <a:gd name="connsiteX276" fmla="*/ 3938100 w 4833822"/>
              <a:gd name="connsiteY276" fmla="*/ 1243642 h 5869465"/>
              <a:gd name="connsiteX277" fmla="*/ 3970353 w 4833822"/>
              <a:gd name="connsiteY277" fmla="*/ 749079 h 5869465"/>
              <a:gd name="connsiteX278" fmla="*/ 4036204 w 4833822"/>
              <a:gd name="connsiteY278" fmla="*/ 682777 h 5869465"/>
              <a:gd name="connsiteX279" fmla="*/ 915320 w 4833822"/>
              <a:gd name="connsiteY279" fmla="*/ 424348 h 5869465"/>
              <a:gd name="connsiteX280" fmla="*/ 1020430 w 4833822"/>
              <a:gd name="connsiteY280" fmla="*/ 1105110 h 5869465"/>
              <a:gd name="connsiteX281" fmla="*/ 811383 w 4833822"/>
              <a:gd name="connsiteY281" fmla="*/ 1065524 h 5869465"/>
              <a:gd name="connsiteX282" fmla="*/ 915320 w 4833822"/>
              <a:gd name="connsiteY282" fmla="*/ 424348 h 5869465"/>
              <a:gd name="connsiteX283" fmla="*/ 2476926 w 4833822"/>
              <a:gd name="connsiteY283" fmla="*/ 91182 h 5869465"/>
              <a:gd name="connsiteX284" fmla="*/ 2908975 w 4833822"/>
              <a:gd name="connsiteY284" fmla="*/ 476896 h 5869465"/>
              <a:gd name="connsiteX285" fmla="*/ 3113822 w 4833822"/>
              <a:gd name="connsiteY285" fmla="*/ 1526760 h 5869465"/>
              <a:gd name="connsiteX286" fmla="*/ 3282263 w 4833822"/>
              <a:gd name="connsiteY286" fmla="*/ 845838 h 5869465"/>
              <a:gd name="connsiteX287" fmla="*/ 3257173 w 4833822"/>
              <a:gd name="connsiteY287" fmla="*/ 706069 h 5869465"/>
              <a:gd name="connsiteX288" fmla="*/ 3278681 w 4833822"/>
              <a:gd name="connsiteY288" fmla="*/ 616473 h 5869465"/>
              <a:gd name="connsiteX289" fmla="*/ 3361107 w 4833822"/>
              <a:gd name="connsiteY289" fmla="*/ 673816 h 5869465"/>
              <a:gd name="connsiteX290" fmla="*/ 3884339 w 4833822"/>
              <a:gd name="connsiteY290" fmla="*/ 1985486 h 5869465"/>
              <a:gd name="connsiteX291" fmla="*/ 3776823 w 4833822"/>
              <a:gd name="connsiteY291" fmla="*/ 2605481 h 5869465"/>
              <a:gd name="connsiteX292" fmla="*/ 4002606 w 4833822"/>
              <a:gd name="connsiteY292" fmla="*/ 2386872 h 5869465"/>
              <a:gd name="connsiteX293" fmla="*/ 4059943 w 4833822"/>
              <a:gd name="connsiteY293" fmla="*/ 2322361 h 5869465"/>
              <a:gd name="connsiteX294" fmla="*/ 4117286 w 4833822"/>
              <a:gd name="connsiteY294" fmla="*/ 2397623 h 5869465"/>
              <a:gd name="connsiteX295" fmla="*/ 4131625 w 4833822"/>
              <a:gd name="connsiteY295" fmla="*/ 3211145 h 5869465"/>
              <a:gd name="connsiteX296" fmla="*/ 3755321 w 4833822"/>
              <a:gd name="connsiteY296" fmla="*/ 4042587 h 5869465"/>
              <a:gd name="connsiteX297" fmla="*/ 3723067 w 4833822"/>
              <a:gd name="connsiteY297" fmla="*/ 4117844 h 5869465"/>
              <a:gd name="connsiteX298" fmla="*/ 4099366 w 4833822"/>
              <a:gd name="connsiteY298" fmla="*/ 4056920 h 5869465"/>
              <a:gd name="connsiteX299" fmla="*/ 4550927 w 4833822"/>
              <a:gd name="connsiteY299" fmla="*/ 4408134 h 5869465"/>
              <a:gd name="connsiteX300" fmla="*/ 4604683 w 4833822"/>
              <a:gd name="connsiteY300" fmla="*/ 4508481 h 5869465"/>
              <a:gd name="connsiteX301" fmla="*/ 4576011 w 4833822"/>
              <a:gd name="connsiteY301" fmla="*/ 5350674 h 5869465"/>
              <a:gd name="connsiteX302" fmla="*/ 4432660 w 4833822"/>
              <a:gd name="connsiteY302" fmla="*/ 5411598 h 5869465"/>
              <a:gd name="connsiteX303" fmla="*/ 3999019 w 4833822"/>
              <a:gd name="connsiteY303" fmla="*/ 5644545 h 5869465"/>
              <a:gd name="connsiteX304" fmla="*/ 3192667 w 4833822"/>
              <a:gd name="connsiteY304" fmla="*/ 5576452 h 5869465"/>
              <a:gd name="connsiteX305" fmla="*/ 2662265 w 4833822"/>
              <a:gd name="connsiteY305" fmla="*/ 4945704 h 5869465"/>
              <a:gd name="connsiteX306" fmla="*/ 2680186 w 4833822"/>
              <a:gd name="connsiteY306" fmla="*/ 5264660 h 5869465"/>
              <a:gd name="connsiteX307" fmla="*/ 2655096 w 4833822"/>
              <a:gd name="connsiteY307" fmla="*/ 5576452 h 5869465"/>
              <a:gd name="connsiteX308" fmla="*/ 2063771 w 4833822"/>
              <a:gd name="connsiteY308" fmla="*/ 5863154 h 5869465"/>
              <a:gd name="connsiteX309" fmla="*/ 1827242 w 4833822"/>
              <a:gd name="connsiteY309" fmla="*/ 5812981 h 5869465"/>
              <a:gd name="connsiteX310" fmla="*/ 1594295 w 4833822"/>
              <a:gd name="connsiteY310" fmla="*/ 5271829 h 5869465"/>
              <a:gd name="connsiteX311" fmla="*/ 1952673 w 4833822"/>
              <a:gd name="connsiteY311" fmla="*/ 4737841 h 5869465"/>
              <a:gd name="connsiteX312" fmla="*/ 2020761 w 4833822"/>
              <a:gd name="connsiteY312" fmla="*/ 4605241 h 5869465"/>
              <a:gd name="connsiteX313" fmla="*/ 1841575 w 4833822"/>
              <a:gd name="connsiteY313" fmla="*/ 4748592 h 5869465"/>
              <a:gd name="connsiteX314" fmla="*/ 884697 w 4833822"/>
              <a:gd name="connsiteY314" fmla="*/ 5494025 h 5869465"/>
              <a:gd name="connsiteX315" fmla="*/ 547826 w 4833822"/>
              <a:gd name="connsiteY315" fmla="*/ 5526278 h 5869465"/>
              <a:gd name="connsiteX316" fmla="*/ 357883 w 4833822"/>
              <a:gd name="connsiteY316" fmla="*/ 5468941 h 5869465"/>
              <a:gd name="connsiteX317" fmla="*/ 89095 w 4833822"/>
              <a:gd name="connsiteY317" fmla="*/ 5042464 h 5869465"/>
              <a:gd name="connsiteX318" fmla="*/ 46091 w 4833822"/>
              <a:gd name="connsiteY318" fmla="*/ 4691255 h 5869465"/>
              <a:gd name="connsiteX319" fmla="*/ 440310 w 4833822"/>
              <a:gd name="connsiteY319" fmla="*/ 4042587 h 5869465"/>
              <a:gd name="connsiteX320" fmla="*/ 1020884 w 4833822"/>
              <a:gd name="connsiteY320" fmla="*/ 4092760 h 5869465"/>
              <a:gd name="connsiteX321" fmla="*/ 798688 w 4833822"/>
              <a:gd name="connsiteY321" fmla="*/ 3920738 h 5869465"/>
              <a:gd name="connsiteX322" fmla="*/ 766435 w 4833822"/>
              <a:gd name="connsiteY322" fmla="*/ 3863395 h 5869465"/>
              <a:gd name="connsiteX323" fmla="*/ 838110 w 4833822"/>
              <a:gd name="connsiteY323" fmla="*/ 3841893 h 5869465"/>
              <a:gd name="connsiteX324" fmla="*/ 1060306 w 4833822"/>
              <a:gd name="connsiteY324" fmla="*/ 3935071 h 5869465"/>
              <a:gd name="connsiteX325" fmla="*/ 777186 w 4833822"/>
              <a:gd name="connsiteY325" fmla="*/ 3436923 h 5869465"/>
              <a:gd name="connsiteX326" fmla="*/ 723430 w 4833822"/>
              <a:gd name="connsiteY326" fmla="*/ 2902940 h 5869465"/>
              <a:gd name="connsiteX327" fmla="*/ 727012 w 4833822"/>
              <a:gd name="connsiteY327" fmla="*/ 2204099 h 5869465"/>
              <a:gd name="connsiteX328" fmla="*/ 762853 w 4833822"/>
              <a:gd name="connsiteY328" fmla="*/ 2071499 h 5869465"/>
              <a:gd name="connsiteX329" fmla="*/ 1017302 w 4833822"/>
              <a:gd name="connsiteY329" fmla="*/ 2372534 h 5869465"/>
              <a:gd name="connsiteX330" fmla="*/ 1139151 w 4833822"/>
              <a:gd name="connsiteY330" fmla="*/ 2411956 h 5869465"/>
              <a:gd name="connsiteX331" fmla="*/ 1110480 w 4833822"/>
              <a:gd name="connsiteY331" fmla="*/ 2300858 h 5869465"/>
              <a:gd name="connsiteX332" fmla="*/ 1135564 w 4833822"/>
              <a:gd name="connsiteY332" fmla="*/ 1412080 h 5869465"/>
              <a:gd name="connsiteX333" fmla="*/ 1493942 w 4833822"/>
              <a:gd name="connsiteY333" fmla="*/ 752660 h 5869465"/>
              <a:gd name="connsiteX334" fmla="*/ 1547703 w 4833822"/>
              <a:gd name="connsiteY334" fmla="*/ 698905 h 5869465"/>
              <a:gd name="connsiteX335" fmla="*/ 1597877 w 4833822"/>
              <a:gd name="connsiteY335" fmla="*/ 792083 h 5869465"/>
              <a:gd name="connsiteX336" fmla="*/ 2070940 w 4833822"/>
              <a:gd name="connsiteY336" fmla="*/ 1566182 h 5869465"/>
              <a:gd name="connsiteX337" fmla="*/ 1926239 w 4833822"/>
              <a:gd name="connsiteY337" fmla="*/ 827355 h 5869465"/>
              <a:gd name="connsiteX338" fmla="*/ 2257661 w 4833822"/>
              <a:gd name="connsiteY338" fmla="*/ 146852 h 5869465"/>
              <a:gd name="connsiteX339" fmla="*/ 2476926 w 4833822"/>
              <a:gd name="connsiteY339" fmla="*/ 91182 h 5869465"/>
              <a:gd name="connsiteX0" fmla="*/ 2144854 w 4833822"/>
              <a:gd name="connsiteY0" fmla="*/ 5515446 h 5889095"/>
              <a:gd name="connsiteX1" fmla="*/ 2053020 w 4833822"/>
              <a:gd name="connsiteY1" fmla="*/ 5524406 h 5889095"/>
              <a:gd name="connsiteX2" fmla="*/ 1959837 w 4833822"/>
              <a:gd name="connsiteY2" fmla="*/ 5599664 h 5889095"/>
              <a:gd name="connsiteX3" fmla="*/ 2045851 w 4833822"/>
              <a:gd name="connsiteY3" fmla="*/ 5717931 h 5889095"/>
              <a:gd name="connsiteX4" fmla="*/ 2042269 w 4833822"/>
              <a:gd name="connsiteY4" fmla="*/ 5621166 h 5889095"/>
              <a:gd name="connsiteX5" fmla="*/ 2106775 w 4833822"/>
              <a:gd name="connsiteY5" fmla="*/ 5556659 h 5889095"/>
              <a:gd name="connsiteX6" fmla="*/ 2128277 w 4833822"/>
              <a:gd name="connsiteY6" fmla="*/ 5628335 h 5889095"/>
              <a:gd name="connsiteX7" fmla="*/ 2164118 w 4833822"/>
              <a:gd name="connsiteY7" fmla="*/ 5678508 h 5889095"/>
              <a:gd name="connsiteX8" fmla="*/ 2232206 w 4833822"/>
              <a:gd name="connsiteY8" fmla="*/ 5642673 h 5889095"/>
              <a:gd name="connsiteX9" fmla="*/ 2228624 w 4833822"/>
              <a:gd name="connsiteY9" fmla="*/ 5549490 h 5889095"/>
              <a:gd name="connsiteX10" fmla="*/ 2144854 w 4833822"/>
              <a:gd name="connsiteY10" fmla="*/ 5515446 h 5889095"/>
              <a:gd name="connsiteX11" fmla="*/ 2508163 w 4833822"/>
              <a:gd name="connsiteY11" fmla="*/ 5484984 h 5889095"/>
              <a:gd name="connsiteX12" fmla="*/ 2407811 w 4833822"/>
              <a:gd name="connsiteY12" fmla="*/ 5793194 h 5889095"/>
              <a:gd name="connsiteX13" fmla="*/ 2508163 w 4833822"/>
              <a:gd name="connsiteY13" fmla="*/ 5484984 h 5889095"/>
              <a:gd name="connsiteX14" fmla="*/ 2215080 w 4833822"/>
              <a:gd name="connsiteY14" fmla="*/ 5400449 h 5889095"/>
              <a:gd name="connsiteX15" fmla="*/ 2171282 w 4833822"/>
              <a:gd name="connsiteY15" fmla="*/ 5406139 h 5889095"/>
              <a:gd name="connsiteX16" fmla="*/ 2350473 w 4833822"/>
              <a:gd name="connsiteY16" fmla="*/ 5685678 h 5889095"/>
              <a:gd name="connsiteX17" fmla="*/ 2393478 w 4833822"/>
              <a:gd name="connsiteY17" fmla="*/ 5502904 h 5889095"/>
              <a:gd name="connsiteX18" fmla="*/ 2252871 w 4833822"/>
              <a:gd name="connsiteY18" fmla="*/ 5401604 h 5889095"/>
              <a:gd name="connsiteX19" fmla="*/ 2215080 w 4833822"/>
              <a:gd name="connsiteY19" fmla="*/ 5400449 h 5889095"/>
              <a:gd name="connsiteX20" fmla="*/ 3767359 w 4833822"/>
              <a:gd name="connsiteY20" fmla="*/ 5281491 h 5889095"/>
              <a:gd name="connsiteX21" fmla="*/ 3913003 w 4833822"/>
              <a:gd name="connsiteY21" fmla="*/ 5363134 h 5889095"/>
              <a:gd name="connsiteX22" fmla="*/ 3930923 w 4833822"/>
              <a:gd name="connsiteY22" fmla="*/ 5388223 h 5889095"/>
              <a:gd name="connsiteX23" fmla="*/ 3923759 w 4833822"/>
              <a:gd name="connsiteY23" fmla="*/ 5413308 h 5889095"/>
              <a:gd name="connsiteX24" fmla="*/ 3672890 w 4833822"/>
              <a:gd name="connsiteY24" fmla="*/ 5395387 h 5889095"/>
              <a:gd name="connsiteX25" fmla="*/ 3672890 w 4833822"/>
              <a:gd name="connsiteY25" fmla="*/ 5327298 h 5889095"/>
              <a:gd name="connsiteX26" fmla="*/ 3708731 w 4833822"/>
              <a:gd name="connsiteY26" fmla="*/ 5302209 h 5889095"/>
              <a:gd name="connsiteX27" fmla="*/ 3767359 w 4833822"/>
              <a:gd name="connsiteY27" fmla="*/ 5281491 h 5889095"/>
              <a:gd name="connsiteX28" fmla="*/ 3779366 w 4833822"/>
              <a:gd name="connsiteY28" fmla="*/ 5241680 h 5889095"/>
              <a:gd name="connsiteX29" fmla="*/ 3637059 w 4833822"/>
              <a:gd name="connsiteY29" fmla="*/ 5266375 h 5889095"/>
              <a:gd name="connsiteX30" fmla="*/ 3497289 w 4833822"/>
              <a:gd name="connsiteY30" fmla="*/ 5449143 h 5889095"/>
              <a:gd name="connsiteX31" fmla="*/ 3615557 w 4833822"/>
              <a:gd name="connsiteY31" fmla="*/ 5391806 h 5889095"/>
              <a:gd name="connsiteX32" fmla="*/ 3852086 w 4833822"/>
              <a:gd name="connsiteY32" fmla="*/ 5549490 h 5889095"/>
              <a:gd name="connsiteX33" fmla="*/ 3952433 w 4833822"/>
              <a:gd name="connsiteY33" fmla="*/ 5377468 h 5889095"/>
              <a:gd name="connsiteX34" fmla="*/ 3945496 w 4833822"/>
              <a:gd name="connsiteY34" fmla="*/ 5360663 h 5889095"/>
              <a:gd name="connsiteX35" fmla="*/ 3938093 w 4833822"/>
              <a:gd name="connsiteY35" fmla="*/ 5360663 h 5889095"/>
              <a:gd name="connsiteX36" fmla="*/ 3927341 w 4833822"/>
              <a:gd name="connsiteY36" fmla="*/ 5360663 h 5889095"/>
              <a:gd name="connsiteX37" fmla="*/ 3909418 w 4833822"/>
              <a:gd name="connsiteY37" fmla="*/ 5355956 h 5889095"/>
              <a:gd name="connsiteX38" fmla="*/ 3920171 w 4833822"/>
              <a:gd name="connsiteY38" fmla="*/ 5355956 h 5889095"/>
              <a:gd name="connsiteX39" fmla="*/ 3945252 w 4833822"/>
              <a:gd name="connsiteY39" fmla="*/ 5360073 h 5889095"/>
              <a:gd name="connsiteX40" fmla="*/ 3928739 w 4833822"/>
              <a:gd name="connsiteY40" fmla="*/ 5320073 h 5889095"/>
              <a:gd name="connsiteX41" fmla="*/ 3822967 w 4833822"/>
              <a:gd name="connsiteY41" fmla="*/ 5243975 h 5889095"/>
              <a:gd name="connsiteX42" fmla="*/ 3779366 w 4833822"/>
              <a:gd name="connsiteY42" fmla="*/ 5241680 h 5889095"/>
              <a:gd name="connsiteX43" fmla="*/ 4196131 w 4833822"/>
              <a:gd name="connsiteY43" fmla="*/ 5097934 h 5889095"/>
              <a:gd name="connsiteX44" fmla="*/ 4235548 w 4833822"/>
              <a:gd name="connsiteY44" fmla="*/ 5327299 h 5889095"/>
              <a:gd name="connsiteX45" fmla="*/ 4454163 w 4833822"/>
              <a:gd name="connsiteY45" fmla="*/ 5330881 h 5889095"/>
              <a:gd name="connsiteX46" fmla="*/ 4196131 w 4833822"/>
              <a:gd name="connsiteY46" fmla="*/ 5097934 h 5889095"/>
              <a:gd name="connsiteX47" fmla="*/ 1174995 w 4833822"/>
              <a:gd name="connsiteY47" fmla="*/ 4782556 h 5889095"/>
              <a:gd name="connsiteX48" fmla="*/ 1250253 w 4833822"/>
              <a:gd name="connsiteY48" fmla="*/ 4829148 h 5889095"/>
              <a:gd name="connsiteX49" fmla="*/ 1035224 w 4833822"/>
              <a:gd name="connsiteY49" fmla="*/ 4940241 h 5889095"/>
              <a:gd name="connsiteX50" fmla="*/ 981463 w 4833822"/>
              <a:gd name="connsiteY50" fmla="*/ 4915157 h 5889095"/>
              <a:gd name="connsiteX51" fmla="*/ 1174995 w 4833822"/>
              <a:gd name="connsiteY51" fmla="*/ 4782556 h 5889095"/>
              <a:gd name="connsiteX52" fmla="*/ 3960412 w 4833822"/>
              <a:gd name="connsiteY52" fmla="*/ 4753281 h 5889095"/>
              <a:gd name="connsiteX53" fmla="*/ 4095776 w 4833822"/>
              <a:gd name="connsiteY53" fmla="*/ 4811226 h 5889095"/>
              <a:gd name="connsiteX54" fmla="*/ 4052767 w 4833822"/>
              <a:gd name="connsiteY54" fmla="*/ 4839896 h 5889095"/>
              <a:gd name="connsiteX55" fmla="*/ 3852081 w 4833822"/>
              <a:gd name="connsiteY55" fmla="*/ 4807645 h 5889095"/>
              <a:gd name="connsiteX56" fmla="*/ 3859245 w 4833822"/>
              <a:gd name="connsiteY56" fmla="*/ 4771806 h 5889095"/>
              <a:gd name="connsiteX57" fmla="*/ 3917370 w 4833822"/>
              <a:gd name="connsiteY57" fmla="*/ 4754281 h 5889095"/>
              <a:gd name="connsiteX58" fmla="*/ 3960412 w 4833822"/>
              <a:gd name="connsiteY58" fmla="*/ 4753281 h 5889095"/>
              <a:gd name="connsiteX59" fmla="*/ 2177948 w 4833822"/>
              <a:gd name="connsiteY59" fmla="*/ 4659031 h 5889095"/>
              <a:gd name="connsiteX60" fmla="*/ 2146198 w 4833822"/>
              <a:gd name="connsiteY60" fmla="*/ 4682213 h 5889095"/>
              <a:gd name="connsiteX61" fmla="*/ 1680303 w 4833822"/>
              <a:gd name="connsiteY61" fmla="*/ 5381055 h 5889095"/>
              <a:gd name="connsiteX62" fmla="*/ 1762730 w 4833822"/>
              <a:gd name="connsiteY62" fmla="*/ 5743015 h 5889095"/>
              <a:gd name="connsiteX63" fmla="*/ 1802152 w 4833822"/>
              <a:gd name="connsiteY63" fmla="*/ 5463482 h 5889095"/>
              <a:gd name="connsiteX64" fmla="*/ 2081691 w 4833822"/>
              <a:gd name="connsiteY64" fmla="*/ 5305792 h 5889095"/>
              <a:gd name="connsiteX65" fmla="*/ 1845157 w 4833822"/>
              <a:gd name="connsiteY65" fmla="*/ 5388219 h 5889095"/>
              <a:gd name="connsiteX66" fmla="*/ 1744810 w 4833822"/>
              <a:gd name="connsiteY66" fmla="*/ 5359553 h 5889095"/>
              <a:gd name="connsiteX67" fmla="*/ 2060189 w 4833822"/>
              <a:gd name="connsiteY67" fmla="*/ 5205450 h 5889095"/>
              <a:gd name="connsiteX68" fmla="*/ 2178451 w 4833822"/>
              <a:gd name="connsiteY68" fmla="*/ 5144520 h 5889095"/>
              <a:gd name="connsiteX69" fmla="*/ 2293136 w 4833822"/>
              <a:gd name="connsiteY69" fmla="*/ 4678631 h 5889095"/>
              <a:gd name="connsiteX70" fmla="*/ 1999259 w 4833822"/>
              <a:gd name="connsiteY70" fmla="*/ 5094352 h 5889095"/>
              <a:gd name="connsiteX71" fmla="*/ 2196371 w 4833822"/>
              <a:gd name="connsiteY71" fmla="*/ 4664293 h 5889095"/>
              <a:gd name="connsiteX72" fmla="*/ 2177948 w 4833822"/>
              <a:gd name="connsiteY72" fmla="*/ 4659031 h 5889095"/>
              <a:gd name="connsiteX73" fmla="*/ 2511745 w 4833822"/>
              <a:gd name="connsiteY73" fmla="*/ 4646378 h 5889095"/>
              <a:gd name="connsiteX74" fmla="*/ 2482010 w 4833822"/>
              <a:gd name="connsiteY74" fmla="*/ 4874674 h 5889095"/>
              <a:gd name="connsiteX75" fmla="*/ 2486655 w 4833822"/>
              <a:gd name="connsiteY75" fmla="*/ 4940239 h 5889095"/>
              <a:gd name="connsiteX76" fmla="*/ 2514429 w 4833822"/>
              <a:gd name="connsiteY76" fmla="*/ 4955918 h 5889095"/>
              <a:gd name="connsiteX77" fmla="*/ 2526077 w 4833822"/>
              <a:gd name="connsiteY77" fmla="*/ 4979664 h 5889095"/>
              <a:gd name="connsiteX78" fmla="*/ 2486655 w 4833822"/>
              <a:gd name="connsiteY78" fmla="*/ 4940242 h 5889095"/>
              <a:gd name="connsiteX79" fmla="*/ 2486655 w 4833822"/>
              <a:gd name="connsiteY79" fmla="*/ 4940245 h 5889095"/>
              <a:gd name="connsiteX80" fmla="*/ 2440069 w 4833822"/>
              <a:gd name="connsiteY80" fmla="*/ 5216201 h 5889095"/>
              <a:gd name="connsiteX81" fmla="*/ 2375563 w 4833822"/>
              <a:gd name="connsiteY81" fmla="*/ 4778973 h 5889095"/>
              <a:gd name="connsiteX82" fmla="*/ 2296718 w 4833822"/>
              <a:gd name="connsiteY82" fmla="*/ 5148108 h 5889095"/>
              <a:gd name="connsiteX83" fmla="*/ 2429318 w 4833822"/>
              <a:gd name="connsiteY83" fmla="*/ 5269957 h 5889095"/>
              <a:gd name="connsiteX84" fmla="*/ 2493825 w 4833822"/>
              <a:gd name="connsiteY84" fmla="*/ 5169610 h 5889095"/>
              <a:gd name="connsiteX85" fmla="*/ 2529665 w 4833822"/>
              <a:gd name="connsiteY85" fmla="*/ 4979667 h 5889095"/>
              <a:gd name="connsiteX86" fmla="*/ 2511745 w 4833822"/>
              <a:gd name="connsiteY86" fmla="*/ 4646378 h 5889095"/>
              <a:gd name="connsiteX87" fmla="*/ 2808528 w 4833822"/>
              <a:gd name="connsiteY87" fmla="*/ 4643912 h 5889095"/>
              <a:gd name="connsiteX88" fmla="*/ 2784115 w 4833822"/>
              <a:gd name="connsiteY88" fmla="*/ 4657129 h 5889095"/>
              <a:gd name="connsiteX89" fmla="*/ 2798448 w 4833822"/>
              <a:gd name="connsiteY89" fmla="*/ 4732387 h 5889095"/>
              <a:gd name="connsiteX90" fmla="*/ 2880875 w 4833822"/>
              <a:gd name="connsiteY90" fmla="*/ 4847067 h 5889095"/>
              <a:gd name="connsiteX91" fmla="*/ 3142493 w 4833822"/>
              <a:gd name="connsiteY91" fmla="*/ 5176779 h 5889095"/>
              <a:gd name="connsiteX92" fmla="*/ 2891625 w 4833822"/>
              <a:gd name="connsiteY92" fmla="*/ 5011920 h 5889095"/>
              <a:gd name="connsiteX93" fmla="*/ 2683768 w 4833822"/>
              <a:gd name="connsiteY93" fmla="*/ 4768222 h 5889095"/>
              <a:gd name="connsiteX94" fmla="*/ 2651515 w 4833822"/>
              <a:gd name="connsiteY94" fmla="*/ 4793311 h 5889095"/>
              <a:gd name="connsiteX95" fmla="*/ 2866541 w 4833822"/>
              <a:gd name="connsiteY95" fmla="*/ 5037010 h 5889095"/>
              <a:gd name="connsiteX96" fmla="*/ 3389773 w 4833822"/>
              <a:gd name="connsiteY96" fmla="*/ 5635504 h 5889095"/>
              <a:gd name="connsiteX97" fmla="*/ 3637059 w 4833822"/>
              <a:gd name="connsiteY97" fmla="*/ 5678508 h 5889095"/>
              <a:gd name="connsiteX98" fmla="*/ 3246422 w 4833822"/>
              <a:gd name="connsiteY98" fmla="*/ 5309379 h 5889095"/>
              <a:gd name="connsiteX99" fmla="*/ 3400524 w 4833822"/>
              <a:gd name="connsiteY99" fmla="*/ 5359553 h 5889095"/>
              <a:gd name="connsiteX100" fmla="*/ 3336018 w 4833822"/>
              <a:gd name="connsiteY100" fmla="*/ 5212614 h 5889095"/>
              <a:gd name="connsiteX101" fmla="*/ 3095901 w 4833822"/>
              <a:gd name="connsiteY101" fmla="*/ 4951001 h 5889095"/>
              <a:gd name="connsiteX102" fmla="*/ 2862954 w 4833822"/>
              <a:gd name="connsiteY102" fmla="*/ 4682213 h 5889095"/>
              <a:gd name="connsiteX103" fmla="*/ 2808528 w 4833822"/>
              <a:gd name="connsiteY103" fmla="*/ 4643912 h 5889095"/>
              <a:gd name="connsiteX104" fmla="*/ 1587125 w 4833822"/>
              <a:gd name="connsiteY104" fmla="*/ 4599787 h 5889095"/>
              <a:gd name="connsiteX105" fmla="*/ 798688 w 4833822"/>
              <a:gd name="connsiteY105" fmla="*/ 4807650 h 5889095"/>
              <a:gd name="connsiteX106" fmla="*/ 780768 w 4833822"/>
              <a:gd name="connsiteY106" fmla="*/ 5431228 h 5889095"/>
              <a:gd name="connsiteX107" fmla="*/ 791519 w 4833822"/>
              <a:gd name="connsiteY107" fmla="*/ 5237704 h 5889095"/>
              <a:gd name="connsiteX108" fmla="*/ 709092 w 4833822"/>
              <a:gd name="connsiteY108" fmla="*/ 4875738 h 5889095"/>
              <a:gd name="connsiteX109" fmla="*/ 368634 w 4833822"/>
              <a:gd name="connsiteY109" fmla="*/ 4886489 h 5889095"/>
              <a:gd name="connsiteX110" fmla="*/ 332793 w 4833822"/>
              <a:gd name="connsiteY110" fmla="*/ 4911579 h 5889095"/>
              <a:gd name="connsiteX111" fmla="*/ 368634 w 4833822"/>
              <a:gd name="connsiteY111" fmla="*/ 4925912 h 5889095"/>
              <a:gd name="connsiteX112" fmla="*/ 350714 w 4833822"/>
              <a:gd name="connsiteY112" fmla="*/ 5226952 h 5889095"/>
              <a:gd name="connsiteX113" fmla="*/ 447479 w 4833822"/>
              <a:gd name="connsiteY113" fmla="*/ 5291459 h 5889095"/>
              <a:gd name="connsiteX114" fmla="*/ 486896 w 4833822"/>
              <a:gd name="connsiteY114" fmla="*/ 5191112 h 5889095"/>
              <a:gd name="connsiteX115" fmla="*/ 468981 w 4833822"/>
              <a:gd name="connsiteY115" fmla="*/ 5072845 h 5889095"/>
              <a:gd name="connsiteX116" fmla="*/ 372216 w 4833822"/>
              <a:gd name="connsiteY116" fmla="*/ 5180361 h 5889095"/>
              <a:gd name="connsiteX117" fmla="*/ 382967 w 4833822"/>
              <a:gd name="connsiteY117" fmla="*/ 5029840 h 5889095"/>
              <a:gd name="connsiteX118" fmla="*/ 497647 w 4833822"/>
              <a:gd name="connsiteY118" fmla="*/ 4990418 h 5889095"/>
              <a:gd name="connsiteX119" fmla="*/ 569323 w 4833822"/>
              <a:gd name="connsiteY119" fmla="*/ 5105103 h 5889095"/>
              <a:gd name="connsiteX120" fmla="*/ 580074 w 4833822"/>
              <a:gd name="connsiteY120" fmla="*/ 5316543 h 5889095"/>
              <a:gd name="connsiteX121" fmla="*/ 612332 w 4833822"/>
              <a:gd name="connsiteY121" fmla="*/ 5072845 h 5889095"/>
              <a:gd name="connsiteX122" fmla="*/ 497647 w 4833822"/>
              <a:gd name="connsiteY122" fmla="*/ 4839898 h 5889095"/>
              <a:gd name="connsiteX123" fmla="*/ 730594 w 4833822"/>
              <a:gd name="connsiteY123" fmla="*/ 5244867 h 5889095"/>
              <a:gd name="connsiteX124" fmla="*/ 547826 w 4833822"/>
              <a:gd name="connsiteY124" fmla="*/ 5409726 h 5889095"/>
              <a:gd name="connsiteX125" fmla="*/ 834528 w 4833822"/>
              <a:gd name="connsiteY125" fmla="*/ 5441979 h 5889095"/>
              <a:gd name="connsiteX126" fmla="*/ 1533370 w 4833822"/>
              <a:gd name="connsiteY126" fmla="*/ 4925912 h 5889095"/>
              <a:gd name="connsiteX127" fmla="*/ 1633712 w 4833822"/>
              <a:gd name="connsiteY127" fmla="*/ 4793311 h 5889095"/>
              <a:gd name="connsiteX128" fmla="*/ 1142733 w 4833822"/>
              <a:gd name="connsiteY128" fmla="*/ 5108685 h 5889095"/>
              <a:gd name="connsiteX129" fmla="*/ 1031635 w 4833822"/>
              <a:gd name="connsiteY129" fmla="*/ 5137357 h 5889095"/>
              <a:gd name="connsiteX130" fmla="*/ 1096142 w 4833822"/>
              <a:gd name="connsiteY130" fmla="*/ 5037010 h 5889095"/>
              <a:gd name="connsiteX131" fmla="*/ 1587125 w 4833822"/>
              <a:gd name="connsiteY131" fmla="*/ 4599787 h 5889095"/>
              <a:gd name="connsiteX132" fmla="*/ 3072607 w 4833822"/>
              <a:gd name="connsiteY132" fmla="*/ 4590827 h 5889095"/>
              <a:gd name="connsiteX133" fmla="*/ 2988391 w 4833822"/>
              <a:gd name="connsiteY133" fmla="*/ 4624871 h 5889095"/>
              <a:gd name="connsiteX134" fmla="*/ 3038564 w 4833822"/>
              <a:gd name="connsiteY134" fmla="*/ 4735969 h 5889095"/>
              <a:gd name="connsiteX135" fmla="*/ 3407693 w 4833822"/>
              <a:gd name="connsiteY135" fmla="*/ 5151690 h 5889095"/>
              <a:gd name="connsiteX136" fmla="*/ 3576134 w 4833822"/>
              <a:gd name="connsiteY136" fmla="*/ 5191112 h 5889095"/>
              <a:gd name="connsiteX137" fmla="*/ 4002606 w 4833822"/>
              <a:gd name="connsiteY137" fmla="*/ 5295041 h 5889095"/>
              <a:gd name="connsiteX138" fmla="*/ 4124455 w 4833822"/>
              <a:gd name="connsiteY138" fmla="*/ 5377468 h 5889095"/>
              <a:gd name="connsiteX139" fmla="*/ 3586885 w 4833822"/>
              <a:gd name="connsiteY139" fmla="*/ 4829147 h 5889095"/>
              <a:gd name="connsiteX140" fmla="*/ 3339600 w 4833822"/>
              <a:gd name="connsiteY140" fmla="*/ 4685795 h 5889095"/>
              <a:gd name="connsiteX141" fmla="*/ 3551045 w 4833822"/>
              <a:gd name="connsiteY141" fmla="*/ 4861405 h 5889095"/>
              <a:gd name="connsiteX142" fmla="*/ 3658561 w 4833822"/>
              <a:gd name="connsiteY142" fmla="*/ 5044179 h 5889095"/>
              <a:gd name="connsiteX143" fmla="*/ 3536712 w 4833822"/>
              <a:gd name="connsiteY143" fmla="*/ 4968916 h 5889095"/>
              <a:gd name="connsiteX144" fmla="*/ 3167577 w 4833822"/>
              <a:gd name="connsiteY144" fmla="*/ 4632040 h 5889095"/>
              <a:gd name="connsiteX145" fmla="*/ 3072607 w 4833822"/>
              <a:gd name="connsiteY145" fmla="*/ 4590827 h 5889095"/>
              <a:gd name="connsiteX146" fmla="*/ 1497530 w 4833822"/>
              <a:gd name="connsiteY146" fmla="*/ 4503027 h 5889095"/>
              <a:gd name="connsiteX147" fmla="*/ 644585 w 4833822"/>
              <a:gd name="connsiteY147" fmla="*/ 4628458 h 5889095"/>
              <a:gd name="connsiteX148" fmla="*/ 404469 w 4833822"/>
              <a:gd name="connsiteY148" fmla="*/ 4703715 h 5889095"/>
              <a:gd name="connsiteX149" fmla="*/ 218113 w 4833822"/>
              <a:gd name="connsiteY149" fmla="*/ 4857818 h 5889095"/>
              <a:gd name="connsiteX150" fmla="*/ 347132 w 4833822"/>
              <a:gd name="connsiteY150" fmla="*/ 5377468 h 5889095"/>
              <a:gd name="connsiteX151" fmla="*/ 218113 w 4833822"/>
              <a:gd name="connsiteY151" fmla="*/ 5011920 h 5889095"/>
              <a:gd name="connsiteX152" fmla="*/ 289789 w 4833822"/>
              <a:gd name="connsiteY152" fmla="*/ 4904409 h 5889095"/>
              <a:gd name="connsiteX153" fmla="*/ 271869 w 4833822"/>
              <a:gd name="connsiteY153" fmla="*/ 4890076 h 5889095"/>
              <a:gd name="connsiteX154" fmla="*/ 304127 w 4833822"/>
              <a:gd name="connsiteY154" fmla="*/ 4796893 h 5889095"/>
              <a:gd name="connsiteX155" fmla="*/ 400887 w 4833822"/>
              <a:gd name="connsiteY155" fmla="*/ 4714467 h 5889095"/>
              <a:gd name="connsiteX156" fmla="*/ 404469 w 4833822"/>
              <a:gd name="connsiteY156" fmla="*/ 4707297 h 5889095"/>
              <a:gd name="connsiteX157" fmla="*/ 408056 w 4833822"/>
              <a:gd name="connsiteY157" fmla="*/ 4707297 h 5889095"/>
              <a:gd name="connsiteX158" fmla="*/ 569323 w 4833822"/>
              <a:gd name="connsiteY158" fmla="*/ 4664293 h 5889095"/>
              <a:gd name="connsiteX159" fmla="*/ 777186 w 4833822"/>
              <a:gd name="connsiteY159" fmla="*/ 4775391 h 5889095"/>
              <a:gd name="connsiteX160" fmla="*/ 1250249 w 4833822"/>
              <a:gd name="connsiteY160" fmla="*/ 4606950 h 5889095"/>
              <a:gd name="connsiteX161" fmla="*/ 1497530 w 4833822"/>
              <a:gd name="connsiteY161" fmla="*/ 4503027 h 5889095"/>
              <a:gd name="connsiteX162" fmla="*/ 3393360 w 4833822"/>
              <a:gd name="connsiteY162" fmla="*/ 4462257 h 5889095"/>
              <a:gd name="connsiteX163" fmla="*/ 3271511 w 4833822"/>
              <a:gd name="connsiteY163" fmla="*/ 4499440 h 5889095"/>
              <a:gd name="connsiteX164" fmla="*/ 3486538 w 4833822"/>
              <a:gd name="connsiteY164" fmla="*/ 4628458 h 5889095"/>
              <a:gd name="connsiteX165" fmla="*/ 4092197 w 4833822"/>
              <a:gd name="connsiteY165" fmla="*/ 4961752 h 5889095"/>
              <a:gd name="connsiteX166" fmla="*/ 3873588 w 4833822"/>
              <a:gd name="connsiteY166" fmla="*/ 4961752 h 5889095"/>
              <a:gd name="connsiteX167" fmla="*/ 4002606 w 4833822"/>
              <a:gd name="connsiteY167" fmla="*/ 5090765 h 5889095"/>
              <a:gd name="connsiteX168" fmla="*/ 4106535 w 4833822"/>
              <a:gd name="connsiteY168" fmla="*/ 5062094 h 5889095"/>
              <a:gd name="connsiteX169" fmla="*/ 4325144 w 4833822"/>
              <a:gd name="connsiteY169" fmla="*/ 4735969 h 5889095"/>
              <a:gd name="connsiteX170" fmla="*/ 4038441 w 4833822"/>
              <a:gd name="connsiteY170" fmla="*/ 4646378 h 5889095"/>
              <a:gd name="connsiteX171" fmla="*/ 3624178 w 4833822"/>
              <a:gd name="connsiteY171" fmla="*/ 4632766 h 5889095"/>
              <a:gd name="connsiteX172" fmla="*/ 3486739 w 4833822"/>
              <a:gd name="connsiteY172" fmla="*/ 4606987 h 5889095"/>
              <a:gd name="connsiteX173" fmla="*/ 3486739 w 4833822"/>
              <a:gd name="connsiteY173" fmla="*/ 4610982 h 5889095"/>
              <a:gd name="connsiteX174" fmla="*/ 3485394 w 4833822"/>
              <a:gd name="connsiteY174" fmla="*/ 4608293 h 5889095"/>
              <a:gd name="connsiteX175" fmla="*/ 3486706 w 4833822"/>
              <a:gd name="connsiteY175" fmla="*/ 4606981 h 5889095"/>
              <a:gd name="connsiteX176" fmla="*/ 3486538 w 4833822"/>
              <a:gd name="connsiteY176" fmla="*/ 4606950 h 5889095"/>
              <a:gd name="connsiteX177" fmla="*/ 3543876 w 4833822"/>
              <a:gd name="connsiteY177" fmla="*/ 4546026 h 5889095"/>
              <a:gd name="connsiteX178" fmla="*/ 4518674 w 4833822"/>
              <a:gd name="connsiteY178" fmla="*/ 4692964 h 5889095"/>
              <a:gd name="connsiteX179" fmla="*/ 4328731 w 4833822"/>
              <a:gd name="connsiteY179" fmla="*/ 4890076 h 5889095"/>
              <a:gd name="connsiteX180" fmla="*/ 4457745 w 4833822"/>
              <a:gd name="connsiteY180" fmla="*/ 4818395 h 5889095"/>
              <a:gd name="connsiteX181" fmla="*/ 4579599 w 4833822"/>
              <a:gd name="connsiteY181" fmla="*/ 4811232 h 5889095"/>
              <a:gd name="connsiteX182" fmla="*/ 4500754 w 4833822"/>
              <a:gd name="connsiteY182" fmla="*/ 4890076 h 5889095"/>
              <a:gd name="connsiteX183" fmla="*/ 4314393 w 4833822"/>
              <a:gd name="connsiteY183" fmla="*/ 5123024 h 5889095"/>
              <a:gd name="connsiteX184" fmla="*/ 4346651 w 4833822"/>
              <a:gd name="connsiteY184" fmla="*/ 5187530 h 5889095"/>
              <a:gd name="connsiteX185" fmla="*/ 4403989 w 4833822"/>
              <a:gd name="connsiteY185" fmla="*/ 5137357 h 5889095"/>
              <a:gd name="connsiteX186" fmla="*/ 4482833 w 4833822"/>
              <a:gd name="connsiteY186" fmla="*/ 4947414 h 5889095"/>
              <a:gd name="connsiteX187" fmla="*/ 4590350 w 4833822"/>
              <a:gd name="connsiteY187" fmla="*/ 4925912 h 5889095"/>
              <a:gd name="connsiteX188" fmla="*/ 4608265 w 4833822"/>
              <a:gd name="connsiteY188" fmla="*/ 5008338 h 5889095"/>
              <a:gd name="connsiteX189" fmla="*/ 4608265 w 4833822"/>
              <a:gd name="connsiteY189" fmla="*/ 5011920 h 5889095"/>
              <a:gd name="connsiteX190" fmla="*/ 4421909 w 4833822"/>
              <a:gd name="connsiteY190" fmla="*/ 5223365 h 5889095"/>
              <a:gd name="connsiteX191" fmla="*/ 4608265 w 4833822"/>
              <a:gd name="connsiteY191" fmla="*/ 5011920 h 5889095"/>
              <a:gd name="connsiteX192" fmla="*/ 4611852 w 4833822"/>
              <a:gd name="connsiteY192" fmla="*/ 5008338 h 5889095"/>
              <a:gd name="connsiteX193" fmla="*/ 4611852 w 4833822"/>
              <a:gd name="connsiteY193" fmla="*/ 5004756 h 5889095"/>
              <a:gd name="connsiteX194" fmla="*/ 4694279 w 4833822"/>
              <a:gd name="connsiteY194" fmla="*/ 4990418 h 5889095"/>
              <a:gd name="connsiteX195" fmla="*/ 4651275 w 4833822"/>
              <a:gd name="connsiteY195" fmla="*/ 4814814 h 5889095"/>
              <a:gd name="connsiteX196" fmla="*/ 4572429 w 4833822"/>
              <a:gd name="connsiteY196" fmla="*/ 4696546 h 5889095"/>
              <a:gd name="connsiteX197" fmla="*/ 4583181 w 4833822"/>
              <a:gd name="connsiteY197" fmla="*/ 4603369 h 5889095"/>
              <a:gd name="connsiteX198" fmla="*/ 4436247 w 4833822"/>
              <a:gd name="connsiteY198" fmla="*/ 4556782 h 5889095"/>
              <a:gd name="connsiteX199" fmla="*/ 3504459 w 4833822"/>
              <a:gd name="connsiteY199" fmla="*/ 4470768 h 5889095"/>
              <a:gd name="connsiteX200" fmla="*/ 3393360 w 4833822"/>
              <a:gd name="connsiteY200" fmla="*/ 4462257 h 5889095"/>
              <a:gd name="connsiteX201" fmla="*/ 655337 w 4833822"/>
              <a:gd name="connsiteY201" fmla="*/ 4330999 h 5889095"/>
              <a:gd name="connsiteX202" fmla="*/ 637416 w 4833822"/>
              <a:gd name="connsiteY202" fmla="*/ 4388342 h 5889095"/>
              <a:gd name="connsiteX203" fmla="*/ 863200 w 4833822"/>
              <a:gd name="connsiteY203" fmla="*/ 4492271 h 5889095"/>
              <a:gd name="connsiteX204" fmla="*/ 734181 w 4833822"/>
              <a:gd name="connsiteY204" fmla="*/ 4352506 h 5889095"/>
              <a:gd name="connsiteX205" fmla="*/ 655337 w 4833822"/>
              <a:gd name="connsiteY205" fmla="*/ 4330999 h 5889095"/>
              <a:gd name="connsiteX206" fmla="*/ 465399 w 4833822"/>
              <a:gd name="connsiteY206" fmla="*/ 4291582 h 5889095"/>
              <a:gd name="connsiteX207" fmla="*/ 465399 w 4833822"/>
              <a:gd name="connsiteY207" fmla="*/ 4492271 h 5889095"/>
              <a:gd name="connsiteX208" fmla="*/ 501234 w 4833822"/>
              <a:gd name="connsiteY208" fmla="*/ 4549613 h 5889095"/>
              <a:gd name="connsiteX209" fmla="*/ 554990 w 4833822"/>
              <a:gd name="connsiteY209" fmla="*/ 4495858 h 5889095"/>
              <a:gd name="connsiteX210" fmla="*/ 465399 w 4833822"/>
              <a:gd name="connsiteY210" fmla="*/ 4291582 h 5889095"/>
              <a:gd name="connsiteX211" fmla="*/ 4325169 w 4833822"/>
              <a:gd name="connsiteY211" fmla="*/ 4210685 h 5889095"/>
              <a:gd name="connsiteX212" fmla="*/ 3959602 w 4833822"/>
              <a:gd name="connsiteY212" fmla="*/ 4417013 h 5889095"/>
              <a:gd name="connsiteX213" fmla="*/ 4360985 w 4833822"/>
              <a:gd name="connsiteY213" fmla="*/ 4327417 h 5889095"/>
              <a:gd name="connsiteX214" fmla="*/ 4278558 w 4833822"/>
              <a:gd name="connsiteY214" fmla="*/ 4438515 h 5889095"/>
              <a:gd name="connsiteX215" fmla="*/ 4454163 w 4833822"/>
              <a:gd name="connsiteY215" fmla="*/ 4391924 h 5889095"/>
              <a:gd name="connsiteX216" fmla="*/ 4368153 w 4833822"/>
              <a:gd name="connsiteY216" fmla="*/ 4216319 h 5889095"/>
              <a:gd name="connsiteX217" fmla="*/ 4325169 w 4833822"/>
              <a:gd name="connsiteY217" fmla="*/ 4210685 h 5889095"/>
              <a:gd name="connsiteX218" fmla="*/ 4156709 w 4833822"/>
              <a:gd name="connsiteY218" fmla="*/ 4176897 h 5889095"/>
              <a:gd name="connsiteX219" fmla="*/ 3748157 w 4833822"/>
              <a:gd name="connsiteY219" fmla="*/ 4259323 h 5889095"/>
              <a:gd name="connsiteX220" fmla="*/ 3529543 w 4833822"/>
              <a:gd name="connsiteY220" fmla="*/ 4381172 h 5889095"/>
              <a:gd name="connsiteX221" fmla="*/ 3805494 w 4833822"/>
              <a:gd name="connsiteY221" fmla="*/ 4284413 h 5889095"/>
              <a:gd name="connsiteX222" fmla="*/ 4156709 w 4833822"/>
              <a:gd name="connsiteY222" fmla="*/ 4176897 h 5889095"/>
              <a:gd name="connsiteX223" fmla="*/ 399937 w 4833822"/>
              <a:gd name="connsiteY223" fmla="*/ 4133109 h 5889095"/>
              <a:gd name="connsiteX224" fmla="*/ 210944 w 4833822"/>
              <a:gd name="connsiteY224" fmla="*/ 4212737 h 5889095"/>
              <a:gd name="connsiteX225" fmla="*/ 124936 w 4833822"/>
              <a:gd name="connsiteY225" fmla="*/ 4356088 h 5889095"/>
              <a:gd name="connsiteX226" fmla="*/ 275451 w 4833822"/>
              <a:gd name="connsiteY226" fmla="*/ 4348919 h 5889095"/>
              <a:gd name="connsiteX227" fmla="*/ 304127 w 4833822"/>
              <a:gd name="connsiteY227" fmla="*/ 4366839 h 5889095"/>
              <a:gd name="connsiteX228" fmla="*/ 271869 w 4833822"/>
              <a:gd name="connsiteY228" fmla="*/ 4603369 h 5889095"/>
              <a:gd name="connsiteX229" fmla="*/ 311291 w 4833822"/>
              <a:gd name="connsiteY229" fmla="*/ 4445684 h 5889095"/>
              <a:gd name="connsiteX230" fmla="*/ 243203 w 4833822"/>
              <a:gd name="connsiteY230" fmla="*/ 4237821 h 5889095"/>
              <a:gd name="connsiteX231" fmla="*/ 1214409 w 4833822"/>
              <a:gd name="connsiteY231" fmla="*/ 4216319 h 5889095"/>
              <a:gd name="connsiteX232" fmla="*/ 465399 w 4833822"/>
              <a:gd name="connsiteY232" fmla="*/ 4133892 h 5889095"/>
              <a:gd name="connsiteX233" fmla="*/ 399937 w 4833822"/>
              <a:gd name="connsiteY233" fmla="*/ 4133109 h 5889095"/>
              <a:gd name="connsiteX234" fmla="*/ 2524908 w 4833822"/>
              <a:gd name="connsiteY234" fmla="*/ 2998810 h 5889095"/>
              <a:gd name="connsiteX235" fmla="*/ 2732856 w 4833822"/>
              <a:gd name="connsiteY235" fmla="*/ 3640729 h 5889095"/>
              <a:gd name="connsiteX236" fmla="*/ 2775802 w 4833822"/>
              <a:gd name="connsiteY236" fmla="*/ 3710798 h 5889095"/>
              <a:gd name="connsiteX237" fmla="*/ 2823267 w 4833822"/>
              <a:gd name="connsiteY237" fmla="*/ 3633948 h 5889095"/>
              <a:gd name="connsiteX238" fmla="*/ 2879774 w 4833822"/>
              <a:gd name="connsiteY238" fmla="*/ 3423742 h 5889095"/>
              <a:gd name="connsiteX239" fmla="*/ 2920458 w 4833822"/>
              <a:gd name="connsiteY239" fmla="*/ 3957167 h 5889095"/>
              <a:gd name="connsiteX240" fmla="*/ 3132925 w 4833822"/>
              <a:gd name="connsiteY240" fmla="*/ 3898400 h 5889095"/>
              <a:gd name="connsiteX241" fmla="*/ 2879774 w 4833822"/>
              <a:gd name="connsiteY241" fmla="*/ 4273608 h 5889095"/>
              <a:gd name="connsiteX242" fmla="*/ 2131619 w 4833822"/>
              <a:gd name="connsiteY242" fmla="*/ 4221622 h 5889095"/>
              <a:gd name="connsiteX243" fmla="*/ 1894289 w 4833822"/>
              <a:gd name="connsiteY243" fmla="*/ 3871278 h 5889095"/>
              <a:gd name="connsiteX244" fmla="*/ 2075111 w 4833822"/>
              <a:gd name="connsiteY244" fmla="*/ 3959429 h 5889095"/>
              <a:gd name="connsiteX245" fmla="*/ 2086414 w 4833822"/>
              <a:gd name="connsiteY245" fmla="*/ 3444084 h 5889095"/>
              <a:gd name="connsiteX246" fmla="*/ 2163263 w 4833822"/>
              <a:gd name="connsiteY246" fmla="*/ 3588743 h 5889095"/>
              <a:gd name="connsiteX247" fmla="*/ 2224289 w 4833822"/>
              <a:gd name="connsiteY247" fmla="*/ 3633948 h 5889095"/>
              <a:gd name="connsiteX248" fmla="*/ 2242372 w 4833822"/>
              <a:gd name="connsiteY248" fmla="*/ 3570660 h 5889095"/>
              <a:gd name="connsiteX249" fmla="*/ 2524908 w 4833822"/>
              <a:gd name="connsiteY249" fmla="*/ 2998810 h 5889095"/>
              <a:gd name="connsiteX250" fmla="*/ 2540406 w 4833822"/>
              <a:gd name="connsiteY250" fmla="*/ 2191469 h 5889095"/>
              <a:gd name="connsiteX251" fmla="*/ 2092432 w 4833822"/>
              <a:gd name="connsiteY251" fmla="*/ 3098166 h 5889095"/>
              <a:gd name="connsiteX252" fmla="*/ 2063761 w 4833822"/>
              <a:gd name="connsiteY252" fmla="*/ 3198513 h 5889095"/>
              <a:gd name="connsiteX253" fmla="*/ 1967001 w 4833822"/>
              <a:gd name="connsiteY253" fmla="*/ 3126837 h 5889095"/>
              <a:gd name="connsiteX254" fmla="*/ 1845152 w 4833822"/>
              <a:gd name="connsiteY254" fmla="*/ 2897473 h 5889095"/>
              <a:gd name="connsiteX255" fmla="*/ 1827232 w 4833822"/>
              <a:gd name="connsiteY255" fmla="*/ 3714580 h 5889095"/>
              <a:gd name="connsiteX256" fmla="*/ 1540529 w 4833822"/>
              <a:gd name="connsiteY256" fmla="*/ 3574811 h 5889095"/>
              <a:gd name="connsiteX257" fmla="*/ 1916828 w 4833822"/>
              <a:gd name="connsiteY257" fmla="*/ 4130300 h 5889095"/>
              <a:gd name="connsiteX258" fmla="*/ 3103066 w 4833822"/>
              <a:gd name="connsiteY258" fmla="*/ 4212727 h 5889095"/>
              <a:gd name="connsiteX259" fmla="*/ 3504448 w 4833822"/>
              <a:gd name="connsiteY259" fmla="*/ 3617815 h 5889095"/>
              <a:gd name="connsiteX260" fmla="*/ 3167572 w 4833822"/>
              <a:gd name="connsiteY260" fmla="*/ 3710993 h 5889095"/>
              <a:gd name="connsiteX261" fmla="*/ 3103066 w 4833822"/>
              <a:gd name="connsiteY261" fmla="*/ 2865219 h 5889095"/>
              <a:gd name="connsiteX262" fmla="*/ 3013470 w 4833822"/>
              <a:gd name="connsiteY262" fmla="*/ 3198513 h 5889095"/>
              <a:gd name="connsiteX263" fmla="*/ 2938212 w 4833822"/>
              <a:gd name="connsiteY263" fmla="*/ 3320362 h 5889095"/>
              <a:gd name="connsiteX264" fmla="*/ 2870119 w 4833822"/>
              <a:gd name="connsiteY264" fmla="*/ 3209264 h 5889095"/>
              <a:gd name="connsiteX265" fmla="*/ 2540406 w 4833822"/>
              <a:gd name="connsiteY265" fmla="*/ 2191469 h 5889095"/>
              <a:gd name="connsiteX266" fmla="*/ 357884 w 4833822"/>
              <a:gd name="connsiteY266" fmla="*/ 2119798 h 5889095"/>
              <a:gd name="connsiteX267" fmla="*/ 422396 w 4833822"/>
              <a:gd name="connsiteY267" fmla="*/ 2202225 h 5889095"/>
              <a:gd name="connsiteX268" fmla="*/ 522738 w 4833822"/>
              <a:gd name="connsiteY268" fmla="*/ 2703956 h 5889095"/>
              <a:gd name="connsiteX269" fmla="*/ 490485 w 4833822"/>
              <a:gd name="connsiteY269" fmla="*/ 2843726 h 5889095"/>
              <a:gd name="connsiteX270" fmla="*/ 386555 w 4833822"/>
              <a:gd name="connsiteY270" fmla="*/ 2743379 h 5889095"/>
              <a:gd name="connsiteX271" fmla="*/ 286208 w 4833822"/>
              <a:gd name="connsiteY271" fmla="*/ 2202225 h 5889095"/>
              <a:gd name="connsiteX272" fmla="*/ 357884 w 4833822"/>
              <a:gd name="connsiteY272" fmla="*/ 2119798 h 5889095"/>
              <a:gd name="connsiteX273" fmla="*/ 4036204 w 4833822"/>
              <a:gd name="connsiteY273" fmla="*/ 702407 h 5889095"/>
              <a:gd name="connsiteX274" fmla="*/ 4110123 w 4833822"/>
              <a:gd name="connsiteY274" fmla="*/ 765122 h 5889095"/>
              <a:gd name="connsiteX275" fmla="*/ 4063531 w 4833822"/>
              <a:gd name="connsiteY275" fmla="*/ 1575066 h 5889095"/>
              <a:gd name="connsiteX276" fmla="*/ 3938100 w 4833822"/>
              <a:gd name="connsiteY276" fmla="*/ 1263272 h 5889095"/>
              <a:gd name="connsiteX277" fmla="*/ 3970353 w 4833822"/>
              <a:gd name="connsiteY277" fmla="*/ 768709 h 5889095"/>
              <a:gd name="connsiteX278" fmla="*/ 4036204 w 4833822"/>
              <a:gd name="connsiteY278" fmla="*/ 702407 h 5889095"/>
              <a:gd name="connsiteX279" fmla="*/ 915320 w 4833822"/>
              <a:gd name="connsiteY279" fmla="*/ 443978 h 5889095"/>
              <a:gd name="connsiteX280" fmla="*/ 1020430 w 4833822"/>
              <a:gd name="connsiteY280" fmla="*/ 1124740 h 5889095"/>
              <a:gd name="connsiteX281" fmla="*/ 811383 w 4833822"/>
              <a:gd name="connsiteY281" fmla="*/ 1085154 h 5889095"/>
              <a:gd name="connsiteX282" fmla="*/ 915320 w 4833822"/>
              <a:gd name="connsiteY282" fmla="*/ 443978 h 5889095"/>
              <a:gd name="connsiteX283" fmla="*/ 2476926 w 4833822"/>
              <a:gd name="connsiteY283" fmla="*/ 110812 h 5889095"/>
              <a:gd name="connsiteX284" fmla="*/ 3067317 w 4833822"/>
              <a:gd name="connsiteY284" fmla="*/ 842899 h 5889095"/>
              <a:gd name="connsiteX285" fmla="*/ 3113822 w 4833822"/>
              <a:gd name="connsiteY285" fmla="*/ 1546390 h 5889095"/>
              <a:gd name="connsiteX286" fmla="*/ 3282263 w 4833822"/>
              <a:gd name="connsiteY286" fmla="*/ 865468 h 5889095"/>
              <a:gd name="connsiteX287" fmla="*/ 3257173 w 4833822"/>
              <a:gd name="connsiteY287" fmla="*/ 725699 h 5889095"/>
              <a:gd name="connsiteX288" fmla="*/ 3278681 w 4833822"/>
              <a:gd name="connsiteY288" fmla="*/ 636103 h 5889095"/>
              <a:gd name="connsiteX289" fmla="*/ 3361107 w 4833822"/>
              <a:gd name="connsiteY289" fmla="*/ 693446 h 5889095"/>
              <a:gd name="connsiteX290" fmla="*/ 3884339 w 4833822"/>
              <a:gd name="connsiteY290" fmla="*/ 2005116 h 5889095"/>
              <a:gd name="connsiteX291" fmla="*/ 3776823 w 4833822"/>
              <a:gd name="connsiteY291" fmla="*/ 2625111 h 5889095"/>
              <a:gd name="connsiteX292" fmla="*/ 4002606 w 4833822"/>
              <a:gd name="connsiteY292" fmla="*/ 2406502 h 5889095"/>
              <a:gd name="connsiteX293" fmla="*/ 4059943 w 4833822"/>
              <a:gd name="connsiteY293" fmla="*/ 2341991 h 5889095"/>
              <a:gd name="connsiteX294" fmla="*/ 4117286 w 4833822"/>
              <a:gd name="connsiteY294" fmla="*/ 2417253 h 5889095"/>
              <a:gd name="connsiteX295" fmla="*/ 4131625 w 4833822"/>
              <a:gd name="connsiteY295" fmla="*/ 3230775 h 5889095"/>
              <a:gd name="connsiteX296" fmla="*/ 3755321 w 4833822"/>
              <a:gd name="connsiteY296" fmla="*/ 4062217 h 5889095"/>
              <a:gd name="connsiteX297" fmla="*/ 3723067 w 4833822"/>
              <a:gd name="connsiteY297" fmla="*/ 4137474 h 5889095"/>
              <a:gd name="connsiteX298" fmla="*/ 4099366 w 4833822"/>
              <a:gd name="connsiteY298" fmla="*/ 4076550 h 5889095"/>
              <a:gd name="connsiteX299" fmla="*/ 4550927 w 4833822"/>
              <a:gd name="connsiteY299" fmla="*/ 4427764 h 5889095"/>
              <a:gd name="connsiteX300" fmla="*/ 4604683 w 4833822"/>
              <a:gd name="connsiteY300" fmla="*/ 4528111 h 5889095"/>
              <a:gd name="connsiteX301" fmla="*/ 4576011 w 4833822"/>
              <a:gd name="connsiteY301" fmla="*/ 5370304 h 5889095"/>
              <a:gd name="connsiteX302" fmla="*/ 4432660 w 4833822"/>
              <a:gd name="connsiteY302" fmla="*/ 5431228 h 5889095"/>
              <a:gd name="connsiteX303" fmla="*/ 3999019 w 4833822"/>
              <a:gd name="connsiteY303" fmla="*/ 5664175 h 5889095"/>
              <a:gd name="connsiteX304" fmla="*/ 3192667 w 4833822"/>
              <a:gd name="connsiteY304" fmla="*/ 5596082 h 5889095"/>
              <a:gd name="connsiteX305" fmla="*/ 2662265 w 4833822"/>
              <a:gd name="connsiteY305" fmla="*/ 4965334 h 5889095"/>
              <a:gd name="connsiteX306" fmla="*/ 2680186 w 4833822"/>
              <a:gd name="connsiteY306" fmla="*/ 5284290 h 5889095"/>
              <a:gd name="connsiteX307" fmla="*/ 2655096 w 4833822"/>
              <a:gd name="connsiteY307" fmla="*/ 5596082 h 5889095"/>
              <a:gd name="connsiteX308" fmla="*/ 2063771 w 4833822"/>
              <a:gd name="connsiteY308" fmla="*/ 5882784 h 5889095"/>
              <a:gd name="connsiteX309" fmla="*/ 1827242 w 4833822"/>
              <a:gd name="connsiteY309" fmla="*/ 5832611 h 5889095"/>
              <a:gd name="connsiteX310" fmla="*/ 1594295 w 4833822"/>
              <a:gd name="connsiteY310" fmla="*/ 5291459 h 5889095"/>
              <a:gd name="connsiteX311" fmla="*/ 1952673 w 4833822"/>
              <a:gd name="connsiteY311" fmla="*/ 4757471 h 5889095"/>
              <a:gd name="connsiteX312" fmla="*/ 2020761 w 4833822"/>
              <a:gd name="connsiteY312" fmla="*/ 4624871 h 5889095"/>
              <a:gd name="connsiteX313" fmla="*/ 1841575 w 4833822"/>
              <a:gd name="connsiteY313" fmla="*/ 4768222 h 5889095"/>
              <a:gd name="connsiteX314" fmla="*/ 884697 w 4833822"/>
              <a:gd name="connsiteY314" fmla="*/ 5513655 h 5889095"/>
              <a:gd name="connsiteX315" fmla="*/ 547826 w 4833822"/>
              <a:gd name="connsiteY315" fmla="*/ 5545908 h 5889095"/>
              <a:gd name="connsiteX316" fmla="*/ 357883 w 4833822"/>
              <a:gd name="connsiteY316" fmla="*/ 5488571 h 5889095"/>
              <a:gd name="connsiteX317" fmla="*/ 89095 w 4833822"/>
              <a:gd name="connsiteY317" fmla="*/ 5062094 h 5889095"/>
              <a:gd name="connsiteX318" fmla="*/ 46091 w 4833822"/>
              <a:gd name="connsiteY318" fmla="*/ 4710885 h 5889095"/>
              <a:gd name="connsiteX319" fmla="*/ 440310 w 4833822"/>
              <a:gd name="connsiteY319" fmla="*/ 4062217 h 5889095"/>
              <a:gd name="connsiteX320" fmla="*/ 1020884 w 4833822"/>
              <a:gd name="connsiteY320" fmla="*/ 4112390 h 5889095"/>
              <a:gd name="connsiteX321" fmla="*/ 798688 w 4833822"/>
              <a:gd name="connsiteY321" fmla="*/ 3940368 h 5889095"/>
              <a:gd name="connsiteX322" fmla="*/ 766435 w 4833822"/>
              <a:gd name="connsiteY322" fmla="*/ 3883025 h 5889095"/>
              <a:gd name="connsiteX323" fmla="*/ 838110 w 4833822"/>
              <a:gd name="connsiteY323" fmla="*/ 3861523 h 5889095"/>
              <a:gd name="connsiteX324" fmla="*/ 1060306 w 4833822"/>
              <a:gd name="connsiteY324" fmla="*/ 3954701 h 5889095"/>
              <a:gd name="connsiteX325" fmla="*/ 777186 w 4833822"/>
              <a:gd name="connsiteY325" fmla="*/ 3456553 h 5889095"/>
              <a:gd name="connsiteX326" fmla="*/ 723430 w 4833822"/>
              <a:gd name="connsiteY326" fmla="*/ 2922570 h 5889095"/>
              <a:gd name="connsiteX327" fmla="*/ 727012 w 4833822"/>
              <a:gd name="connsiteY327" fmla="*/ 2223729 h 5889095"/>
              <a:gd name="connsiteX328" fmla="*/ 762853 w 4833822"/>
              <a:gd name="connsiteY328" fmla="*/ 2091129 h 5889095"/>
              <a:gd name="connsiteX329" fmla="*/ 1017302 w 4833822"/>
              <a:gd name="connsiteY329" fmla="*/ 2392164 h 5889095"/>
              <a:gd name="connsiteX330" fmla="*/ 1139151 w 4833822"/>
              <a:gd name="connsiteY330" fmla="*/ 2431586 h 5889095"/>
              <a:gd name="connsiteX331" fmla="*/ 1110480 w 4833822"/>
              <a:gd name="connsiteY331" fmla="*/ 2320488 h 5889095"/>
              <a:gd name="connsiteX332" fmla="*/ 1135564 w 4833822"/>
              <a:gd name="connsiteY332" fmla="*/ 1431710 h 5889095"/>
              <a:gd name="connsiteX333" fmla="*/ 1493942 w 4833822"/>
              <a:gd name="connsiteY333" fmla="*/ 772290 h 5889095"/>
              <a:gd name="connsiteX334" fmla="*/ 1547703 w 4833822"/>
              <a:gd name="connsiteY334" fmla="*/ 718535 h 5889095"/>
              <a:gd name="connsiteX335" fmla="*/ 1597877 w 4833822"/>
              <a:gd name="connsiteY335" fmla="*/ 811713 h 5889095"/>
              <a:gd name="connsiteX336" fmla="*/ 2070940 w 4833822"/>
              <a:gd name="connsiteY336" fmla="*/ 1585812 h 5889095"/>
              <a:gd name="connsiteX337" fmla="*/ 1926239 w 4833822"/>
              <a:gd name="connsiteY337" fmla="*/ 846985 h 5889095"/>
              <a:gd name="connsiteX338" fmla="*/ 2257661 w 4833822"/>
              <a:gd name="connsiteY338" fmla="*/ 166482 h 5889095"/>
              <a:gd name="connsiteX339" fmla="*/ 2476926 w 4833822"/>
              <a:gd name="connsiteY339" fmla="*/ 110812 h 5889095"/>
              <a:gd name="connsiteX0" fmla="*/ 2144854 w 4833822"/>
              <a:gd name="connsiteY0" fmla="*/ 5444983 h 5818632"/>
              <a:gd name="connsiteX1" fmla="*/ 2053020 w 4833822"/>
              <a:gd name="connsiteY1" fmla="*/ 5453943 h 5818632"/>
              <a:gd name="connsiteX2" fmla="*/ 1959837 w 4833822"/>
              <a:gd name="connsiteY2" fmla="*/ 5529201 h 5818632"/>
              <a:gd name="connsiteX3" fmla="*/ 2045851 w 4833822"/>
              <a:gd name="connsiteY3" fmla="*/ 5647468 h 5818632"/>
              <a:gd name="connsiteX4" fmla="*/ 2042269 w 4833822"/>
              <a:gd name="connsiteY4" fmla="*/ 5550703 h 5818632"/>
              <a:gd name="connsiteX5" fmla="*/ 2106775 w 4833822"/>
              <a:gd name="connsiteY5" fmla="*/ 5486196 h 5818632"/>
              <a:gd name="connsiteX6" fmla="*/ 2128277 w 4833822"/>
              <a:gd name="connsiteY6" fmla="*/ 5557872 h 5818632"/>
              <a:gd name="connsiteX7" fmla="*/ 2164118 w 4833822"/>
              <a:gd name="connsiteY7" fmla="*/ 5608045 h 5818632"/>
              <a:gd name="connsiteX8" fmla="*/ 2232206 w 4833822"/>
              <a:gd name="connsiteY8" fmla="*/ 5572210 h 5818632"/>
              <a:gd name="connsiteX9" fmla="*/ 2228624 w 4833822"/>
              <a:gd name="connsiteY9" fmla="*/ 5479027 h 5818632"/>
              <a:gd name="connsiteX10" fmla="*/ 2144854 w 4833822"/>
              <a:gd name="connsiteY10" fmla="*/ 5444983 h 5818632"/>
              <a:gd name="connsiteX11" fmla="*/ 2508163 w 4833822"/>
              <a:gd name="connsiteY11" fmla="*/ 5414521 h 5818632"/>
              <a:gd name="connsiteX12" fmla="*/ 2407811 w 4833822"/>
              <a:gd name="connsiteY12" fmla="*/ 5722731 h 5818632"/>
              <a:gd name="connsiteX13" fmla="*/ 2508163 w 4833822"/>
              <a:gd name="connsiteY13" fmla="*/ 5414521 h 5818632"/>
              <a:gd name="connsiteX14" fmla="*/ 2215080 w 4833822"/>
              <a:gd name="connsiteY14" fmla="*/ 5329986 h 5818632"/>
              <a:gd name="connsiteX15" fmla="*/ 2171282 w 4833822"/>
              <a:gd name="connsiteY15" fmla="*/ 5335676 h 5818632"/>
              <a:gd name="connsiteX16" fmla="*/ 2350473 w 4833822"/>
              <a:gd name="connsiteY16" fmla="*/ 5615215 h 5818632"/>
              <a:gd name="connsiteX17" fmla="*/ 2393478 w 4833822"/>
              <a:gd name="connsiteY17" fmla="*/ 5432441 h 5818632"/>
              <a:gd name="connsiteX18" fmla="*/ 2252871 w 4833822"/>
              <a:gd name="connsiteY18" fmla="*/ 5331141 h 5818632"/>
              <a:gd name="connsiteX19" fmla="*/ 2215080 w 4833822"/>
              <a:gd name="connsiteY19" fmla="*/ 5329986 h 5818632"/>
              <a:gd name="connsiteX20" fmla="*/ 3767359 w 4833822"/>
              <a:gd name="connsiteY20" fmla="*/ 5211028 h 5818632"/>
              <a:gd name="connsiteX21" fmla="*/ 3913003 w 4833822"/>
              <a:gd name="connsiteY21" fmla="*/ 5292671 h 5818632"/>
              <a:gd name="connsiteX22" fmla="*/ 3930923 w 4833822"/>
              <a:gd name="connsiteY22" fmla="*/ 5317760 h 5818632"/>
              <a:gd name="connsiteX23" fmla="*/ 3923759 w 4833822"/>
              <a:gd name="connsiteY23" fmla="*/ 5342845 h 5818632"/>
              <a:gd name="connsiteX24" fmla="*/ 3672890 w 4833822"/>
              <a:gd name="connsiteY24" fmla="*/ 5324924 h 5818632"/>
              <a:gd name="connsiteX25" fmla="*/ 3672890 w 4833822"/>
              <a:gd name="connsiteY25" fmla="*/ 5256835 h 5818632"/>
              <a:gd name="connsiteX26" fmla="*/ 3708731 w 4833822"/>
              <a:gd name="connsiteY26" fmla="*/ 5231746 h 5818632"/>
              <a:gd name="connsiteX27" fmla="*/ 3767359 w 4833822"/>
              <a:gd name="connsiteY27" fmla="*/ 5211028 h 5818632"/>
              <a:gd name="connsiteX28" fmla="*/ 3779366 w 4833822"/>
              <a:gd name="connsiteY28" fmla="*/ 5171217 h 5818632"/>
              <a:gd name="connsiteX29" fmla="*/ 3637059 w 4833822"/>
              <a:gd name="connsiteY29" fmla="*/ 5195912 h 5818632"/>
              <a:gd name="connsiteX30" fmla="*/ 3497289 w 4833822"/>
              <a:gd name="connsiteY30" fmla="*/ 5378680 h 5818632"/>
              <a:gd name="connsiteX31" fmla="*/ 3615557 w 4833822"/>
              <a:gd name="connsiteY31" fmla="*/ 5321343 h 5818632"/>
              <a:gd name="connsiteX32" fmla="*/ 3852086 w 4833822"/>
              <a:gd name="connsiteY32" fmla="*/ 5479027 h 5818632"/>
              <a:gd name="connsiteX33" fmla="*/ 3952433 w 4833822"/>
              <a:gd name="connsiteY33" fmla="*/ 5307005 h 5818632"/>
              <a:gd name="connsiteX34" fmla="*/ 3945496 w 4833822"/>
              <a:gd name="connsiteY34" fmla="*/ 5290200 h 5818632"/>
              <a:gd name="connsiteX35" fmla="*/ 3938093 w 4833822"/>
              <a:gd name="connsiteY35" fmla="*/ 5290200 h 5818632"/>
              <a:gd name="connsiteX36" fmla="*/ 3927341 w 4833822"/>
              <a:gd name="connsiteY36" fmla="*/ 5290200 h 5818632"/>
              <a:gd name="connsiteX37" fmla="*/ 3909418 w 4833822"/>
              <a:gd name="connsiteY37" fmla="*/ 5285493 h 5818632"/>
              <a:gd name="connsiteX38" fmla="*/ 3920171 w 4833822"/>
              <a:gd name="connsiteY38" fmla="*/ 5285493 h 5818632"/>
              <a:gd name="connsiteX39" fmla="*/ 3945252 w 4833822"/>
              <a:gd name="connsiteY39" fmla="*/ 5289610 h 5818632"/>
              <a:gd name="connsiteX40" fmla="*/ 3928739 w 4833822"/>
              <a:gd name="connsiteY40" fmla="*/ 5249610 h 5818632"/>
              <a:gd name="connsiteX41" fmla="*/ 3822967 w 4833822"/>
              <a:gd name="connsiteY41" fmla="*/ 5173512 h 5818632"/>
              <a:gd name="connsiteX42" fmla="*/ 3779366 w 4833822"/>
              <a:gd name="connsiteY42" fmla="*/ 5171217 h 5818632"/>
              <a:gd name="connsiteX43" fmla="*/ 4196131 w 4833822"/>
              <a:gd name="connsiteY43" fmla="*/ 5027471 h 5818632"/>
              <a:gd name="connsiteX44" fmla="*/ 4235548 w 4833822"/>
              <a:gd name="connsiteY44" fmla="*/ 5256836 h 5818632"/>
              <a:gd name="connsiteX45" fmla="*/ 4454163 w 4833822"/>
              <a:gd name="connsiteY45" fmla="*/ 5260418 h 5818632"/>
              <a:gd name="connsiteX46" fmla="*/ 4196131 w 4833822"/>
              <a:gd name="connsiteY46" fmla="*/ 5027471 h 5818632"/>
              <a:gd name="connsiteX47" fmla="*/ 1174995 w 4833822"/>
              <a:gd name="connsiteY47" fmla="*/ 4712093 h 5818632"/>
              <a:gd name="connsiteX48" fmla="*/ 1250253 w 4833822"/>
              <a:gd name="connsiteY48" fmla="*/ 4758685 h 5818632"/>
              <a:gd name="connsiteX49" fmla="*/ 1035224 w 4833822"/>
              <a:gd name="connsiteY49" fmla="*/ 4869778 h 5818632"/>
              <a:gd name="connsiteX50" fmla="*/ 981463 w 4833822"/>
              <a:gd name="connsiteY50" fmla="*/ 4844694 h 5818632"/>
              <a:gd name="connsiteX51" fmla="*/ 1174995 w 4833822"/>
              <a:gd name="connsiteY51" fmla="*/ 4712093 h 5818632"/>
              <a:gd name="connsiteX52" fmla="*/ 3960412 w 4833822"/>
              <a:gd name="connsiteY52" fmla="*/ 4682818 h 5818632"/>
              <a:gd name="connsiteX53" fmla="*/ 4095776 w 4833822"/>
              <a:gd name="connsiteY53" fmla="*/ 4740763 h 5818632"/>
              <a:gd name="connsiteX54" fmla="*/ 4052767 w 4833822"/>
              <a:gd name="connsiteY54" fmla="*/ 4769433 h 5818632"/>
              <a:gd name="connsiteX55" fmla="*/ 3852081 w 4833822"/>
              <a:gd name="connsiteY55" fmla="*/ 4737182 h 5818632"/>
              <a:gd name="connsiteX56" fmla="*/ 3859245 w 4833822"/>
              <a:gd name="connsiteY56" fmla="*/ 4701343 h 5818632"/>
              <a:gd name="connsiteX57" fmla="*/ 3917370 w 4833822"/>
              <a:gd name="connsiteY57" fmla="*/ 4683818 h 5818632"/>
              <a:gd name="connsiteX58" fmla="*/ 3960412 w 4833822"/>
              <a:gd name="connsiteY58" fmla="*/ 4682818 h 5818632"/>
              <a:gd name="connsiteX59" fmla="*/ 2177948 w 4833822"/>
              <a:gd name="connsiteY59" fmla="*/ 4588568 h 5818632"/>
              <a:gd name="connsiteX60" fmla="*/ 2146198 w 4833822"/>
              <a:gd name="connsiteY60" fmla="*/ 4611750 h 5818632"/>
              <a:gd name="connsiteX61" fmla="*/ 1680303 w 4833822"/>
              <a:gd name="connsiteY61" fmla="*/ 5310592 h 5818632"/>
              <a:gd name="connsiteX62" fmla="*/ 1762730 w 4833822"/>
              <a:gd name="connsiteY62" fmla="*/ 5672552 h 5818632"/>
              <a:gd name="connsiteX63" fmla="*/ 1802152 w 4833822"/>
              <a:gd name="connsiteY63" fmla="*/ 5393019 h 5818632"/>
              <a:gd name="connsiteX64" fmla="*/ 2081691 w 4833822"/>
              <a:gd name="connsiteY64" fmla="*/ 5235329 h 5818632"/>
              <a:gd name="connsiteX65" fmla="*/ 1845157 w 4833822"/>
              <a:gd name="connsiteY65" fmla="*/ 5317756 h 5818632"/>
              <a:gd name="connsiteX66" fmla="*/ 1744810 w 4833822"/>
              <a:gd name="connsiteY66" fmla="*/ 5289090 h 5818632"/>
              <a:gd name="connsiteX67" fmla="*/ 2060189 w 4833822"/>
              <a:gd name="connsiteY67" fmla="*/ 5134987 h 5818632"/>
              <a:gd name="connsiteX68" fmla="*/ 2178451 w 4833822"/>
              <a:gd name="connsiteY68" fmla="*/ 5074057 h 5818632"/>
              <a:gd name="connsiteX69" fmla="*/ 2293136 w 4833822"/>
              <a:gd name="connsiteY69" fmla="*/ 4608168 h 5818632"/>
              <a:gd name="connsiteX70" fmla="*/ 1999259 w 4833822"/>
              <a:gd name="connsiteY70" fmla="*/ 5023889 h 5818632"/>
              <a:gd name="connsiteX71" fmla="*/ 2196371 w 4833822"/>
              <a:gd name="connsiteY71" fmla="*/ 4593830 h 5818632"/>
              <a:gd name="connsiteX72" fmla="*/ 2177948 w 4833822"/>
              <a:gd name="connsiteY72" fmla="*/ 4588568 h 5818632"/>
              <a:gd name="connsiteX73" fmla="*/ 2511745 w 4833822"/>
              <a:gd name="connsiteY73" fmla="*/ 4575915 h 5818632"/>
              <a:gd name="connsiteX74" fmla="*/ 2482010 w 4833822"/>
              <a:gd name="connsiteY74" fmla="*/ 4804211 h 5818632"/>
              <a:gd name="connsiteX75" fmla="*/ 2486655 w 4833822"/>
              <a:gd name="connsiteY75" fmla="*/ 4869776 h 5818632"/>
              <a:gd name="connsiteX76" fmla="*/ 2514429 w 4833822"/>
              <a:gd name="connsiteY76" fmla="*/ 4885455 h 5818632"/>
              <a:gd name="connsiteX77" fmla="*/ 2526077 w 4833822"/>
              <a:gd name="connsiteY77" fmla="*/ 4909201 h 5818632"/>
              <a:gd name="connsiteX78" fmla="*/ 2486655 w 4833822"/>
              <a:gd name="connsiteY78" fmla="*/ 4869779 h 5818632"/>
              <a:gd name="connsiteX79" fmla="*/ 2486655 w 4833822"/>
              <a:gd name="connsiteY79" fmla="*/ 4869782 h 5818632"/>
              <a:gd name="connsiteX80" fmla="*/ 2440069 w 4833822"/>
              <a:gd name="connsiteY80" fmla="*/ 5145738 h 5818632"/>
              <a:gd name="connsiteX81" fmla="*/ 2375563 w 4833822"/>
              <a:gd name="connsiteY81" fmla="*/ 4708510 h 5818632"/>
              <a:gd name="connsiteX82" fmla="*/ 2296718 w 4833822"/>
              <a:gd name="connsiteY82" fmla="*/ 5077645 h 5818632"/>
              <a:gd name="connsiteX83" fmla="*/ 2429318 w 4833822"/>
              <a:gd name="connsiteY83" fmla="*/ 5199494 h 5818632"/>
              <a:gd name="connsiteX84" fmla="*/ 2493825 w 4833822"/>
              <a:gd name="connsiteY84" fmla="*/ 5099147 h 5818632"/>
              <a:gd name="connsiteX85" fmla="*/ 2529665 w 4833822"/>
              <a:gd name="connsiteY85" fmla="*/ 4909204 h 5818632"/>
              <a:gd name="connsiteX86" fmla="*/ 2511745 w 4833822"/>
              <a:gd name="connsiteY86" fmla="*/ 4575915 h 5818632"/>
              <a:gd name="connsiteX87" fmla="*/ 2808528 w 4833822"/>
              <a:gd name="connsiteY87" fmla="*/ 4573449 h 5818632"/>
              <a:gd name="connsiteX88" fmla="*/ 2784115 w 4833822"/>
              <a:gd name="connsiteY88" fmla="*/ 4586666 h 5818632"/>
              <a:gd name="connsiteX89" fmla="*/ 2798448 w 4833822"/>
              <a:gd name="connsiteY89" fmla="*/ 4661924 h 5818632"/>
              <a:gd name="connsiteX90" fmla="*/ 2880875 w 4833822"/>
              <a:gd name="connsiteY90" fmla="*/ 4776604 h 5818632"/>
              <a:gd name="connsiteX91" fmla="*/ 3142493 w 4833822"/>
              <a:gd name="connsiteY91" fmla="*/ 5106316 h 5818632"/>
              <a:gd name="connsiteX92" fmla="*/ 2891625 w 4833822"/>
              <a:gd name="connsiteY92" fmla="*/ 4941457 h 5818632"/>
              <a:gd name="connsiteX93" fmla="*/ 2683768 w 4833822"/>
              <a:gd name="connsiteY93" fmla="*/ 4697759 h 5818632"/>
              <a:gd name="connsiteX94" fmla="*/ 2651515 w 4833822"/>
              <a:gd name="connsiteY94" fmla="*/ 4722848 h 5818632"/>
              <a:gd name="connsiteX95" fmla="*/ 2866541 w 4833822"/>
              <a:gd name="connsiteY95" fmla="*/ 4966547 h 5818632"/>
              <a:gd name="connsiteX96" fmla="*/ 3389773 w 4833822"/>
              <a:gd name="connsiteY96" fmla="*/ 5565041 h 5818632"/>
              <a:gd name="connsiteX97" fmla="*/ 3637059 w 4833822"/>
              <a:gd name="connsiteY97" fmla="*/ 5608045 h 5818632"/>
              <a:gd name="connsiteX98" fmla="*/ 3246422 w 4833822"/>
              <a:gd name="connsiteY98" fmla="*/ 5238916 h 5818632"/>
              <a:gd name="connsiteX99" fmla="*/ 3400524 w 4833822"/>
              <a:gd name="connsiteY99" fmla="*/ 5289090 h 5818632"/>
              <a:gd name="connsiteX100" fmla="*/ 3336018 w 4833822"/>
              <a:gd name="connsiteY100" fmla="*/ 5142151 h 5818632"/>
              <a:gd name="connsiteX101" fmla="*/ 3095901 w 4833822"/>
              <a:gd name="connsiteY101" fmla="*/ 4880538 h 5818632"/>
              <a:gd name="connsiteX102" fmla="*/ 2862954 w 4833822"/>
              <a:gd name="connsiteY102" fmla="*/ 4611750 h 5818632"/>
              <a:gd name="connsiteX103" fmla="*/ 2808528 w 4833822"/>
              <a:gd name="connsiteY103" fmla="*/ 4573449 h 5818632"/>
              <a:gd name="connsiteX104" fmla="*/ 1587125 w 4833822"/>
              <a:gd name="connsiteY104" fmla="*/ 4529324 h 5818632"/>
              <a:gd name="connsiteX105" fmla="*/ 798688 w 4833822"/>
              <a:gd name="connsiteY105" fmla="*/ 4737187 h 5818632"/>
              <a:gd name="connsiteX106" fmla="*/ 780768 w 4833822"/>
              <a:gd name="connsiteY106" fmla="*/ 5360765 h 5818632"/>
              <a:gd name="connsiteX107" fmla="*/ 791519 w 4833822"/>
              <a:gd name="connsiteY107" fmla="*/ 5167241 h 5818632"/>
              <a:gd name="connsiteX108" fmla="*/ 709092 w 4833822"/>
              <a:gd name="connsiteY108" fmla="*/ 4805275 h 5818632"/>
              <a:gd name="connsiteX109" fmla="*/ 368634 w 4833822"/>
              <a:gd name="connsiteY109" fmla="*/ 4816026 h 5818632"/>
              <a:gd name="connsiteX110" fmla="*/ 332793 w 4833822"/>
              <a:gd name="connsiteY110" fmla="*/ 4841116 h 5818632"/>
              <a:gd name="connsiteX111" fmla="*/ 368634 w 4833822"/>
              <a:gd name="connsiteY111" fmla="*/ 4855449 h 5818632"/>
              <a:gd name="connsiteX112" fmla="*/ 350714 w 4833822"/>
              <a:gd name="connsiteY112" fmla="*/ 5156489 h 5818632"/>
              <a:gd name="connsiteX113" fmla="*/ 447479 w 4833822"/>
              <a:gd name="connsiteY113" fmla="*/ 5220996 h 5818632"/>
              <a:gd name="connsiteX114" fmla="*/ 486896 w 4833822"/>
              <a:gd name="connsiteY114" fmla="*/ 5120649 h 5818632"/>
              <a:gd name="connsiteX115" fmla="*/ 468981 w 4833822"/>
              <a:gd name="connsiteY115" fmla="*/ 5002382 h 5818632"/>
              <a:gd name="connsiteX116" fmla="*/ 372216 w 4833822"/>
              <a:gd name="connsiteY116" fmla="*/ 5109898 h 5818632"/>
              <a:gd name="connsiteX117" fmla="*/ 382967 w 4833822"/>
              <a:gd name="connsiteY117" fmla="*/ 4959377 h 5818632"/>
              <a:gd name="connsiteX118" fmla="*/ 497647 w 4833822"/>
              <a:gd name="connsiteY118" fmla="*/ 4919955 h 5818632"/>
              <a:gd name="connsiteX119" fmla="*/ 569323 w 4833822"/>
              <a:gd name="connsiteY119" fmla="*/ 5034640 h 5818632"/>
              <a:gd name="connsiteX120" fmla="*/ 580074 w 4833822"/>
              <a:gd name="connsiteY120" fmla="*/ 5246080 h 5818632"/>
              <a:gd name="connsiteX121" fmla="*/ 612332 w 4833822"/>
              <a:gd name="connsiteY121" fmla="*/ 5002382 h 5818632"/>
              <a:gd name="connsiteX122" fmla="*/ 497647 w 4833822"/>
              <a:gd name="connsiteY122" fmla="*/ 4769435 h 5818632"/>
              <a:gd name="connsiteX123" fmla="*/ 730594 w 4833822"/>
              <a:gd name="connsiteY123" fmla="*/ 5174404 h 5818632"/>
              <a:gd name="connsiteX124" fmla="*/ 547826 w 4833822"/>
              <a:gd name="connsiteY124" fmla="*/ 5339263 h 5818632"/>
              <a:gd name="connsiteX125" fmla="*/ 834528 w 4833822"/>
              <a:gd name="connsiteY125" fmla="*/ 5371516 h 5818632"/>
              <a:gd name="connsiteX126" fmla="*/ 1533370 w 4833822"/>
              <a:gd name="connsiteY126" fmla="*/ 4855449 h 5818632"/>
              <a:gd name="connsiteX127" fmla="*/ 1633712 w 4833822"/>
              <a:gd name="connsiteY127" fmla="*/ 4722848 h 5818632"/>
              <a:gd name="connsiteX128" fmla="*/ 1142733 w 4833822"/>
              <a:gd name="connsiteY128" fmla="*/ 5038222 h 5818632"/>
              <a:gd name="connsiteX129" fmla="*/ 1031635 w 4833822"/>
              <a:gd name="connsiteY129" fmla="*/ 5066894 h 5818632"/>
              <a:gd name="connsiteX130" fmla="*/ 1096142 w 4833822"/>
              <a:gd name="connsiteY130" fmla="*/ 4966547 h 5818632"/>
              <a:gd name="connsiteX131" fmla="*/ 1587125 w 4833822"/>
              <a:gd name="connsiteY131" fmla="*/ 4529324 h 5818632"/>
              <a:gd name="connsiteX132" fmla="*/ 3072607 w 4833822"/>
              <a:gd name="connsiteY132" fmla="*/ 4520364 h 5818632"/>
              <a:gd name="connsiteX133" fmla="*/ 2988391 w 4833822"/>
              <a:gd name="connsiteY133" fmla="*/ 4554408 h 5818632"/>
              <a:gd name="connsiteX134" fmla="*/ 3038564 w 4833822"/>
              <a:gd name="connsiteY134" fmla="*/ 4665506 h 5818632"/>
              <a:gd name="connsiteX135" fmla="*/ 3407693 w 4833822"/>
              <a:gd name="connsiteY135" fmla="*/ 5081227 h 5818632"/>
              <a:gd name="connsiteX136" fmla="*/ 3576134 w 4833822"/>
              <a:gd name="connsiteY136" fmla="*/ 5120649 h 5818632"/>
              <a:gd name="connsiteX137" fmla="*/ 4002606 w 4833822"/>
              <a:gd name="connsiteY137" fmla="*/ 5224578 h 5818632"/>
              <a:gd name="connsiteX138" fmla="*/ 4124455 w 4833822"/>
              <a:gd name="connsiteY138" fmla="*/ 5307005 h 5818632"/>
              <a:gd name="connsiteX139" fmla="*/ 3586885 w 4833822"/>
              <a:gd name="connsiteY139" fmla="*/ 4758684 h 5818632"/>
              <a:gd name="connsiteX140" fmla="*/ 3339600 w 4833822"/>
              <a:gd name="connsiteY140" fmla="*/ 4615332 h 5818632"/>
              <a:gd name="connsiteX141" fmla="*/ 3551045 w 4833822"/>
              <a:gd name="connsiteY141" fmla="*/ 4790942 h 5818632"/>
              <a:gd name="connsiteX142" fmla="*/ 3658561 w 4833822"/>
              <a:gd name="connsiteY142" fmla="*/ 4973716 h 5818632"/>
              <a:gd name="connsiteX143" fmla="*/ 3536712 w 4833822"/>
              <a:gd name="connsiteY143" fmla="*/ 4898453 h 5818632"/>
              <a:gd name="connsiteX144" fmla="*/ 3167577 w 4833822"/>
              <a:gd name="connsiteY144" fmla="*/ 4561577 h 5818632"/>
              <a:gd name="connsiteX145" fmla="*/ 3072607 w 4833822"/>
              <a:gd name="connsiteY145" fmla="*/ 4520364 h 5818632"/>
              <a:gd name="connsiteX146" fmla="*/ 1497530 w 4833822"/>
              <a:gd name="connsiteY146" fmla="*/ 4432564 h 5818632"/>
              <a:gd name="connsiteX147" fmla="*/ 644585 w 4833822"/>
              <a:gd name="connsiteY147" fmla="*/ 4557995 h 5818632"/>
              <a:gd name="connsiteX148" fmla="*/ 404469 w 4833822"/>
              <a:gd name="connsiteY148" fmla="*/ 4633252 h 5818632"/>
              <a:gd name="connsiteX149" fmla="*/ 218113 w 4833822"/>
              <a:gd name="connsiteY149" fmla="*/ 4787355 h 5818632"/>
              <a:gd name="connsiteX150" fmla="*/ 347132 w 4833822"/>
              <a:gd name="connsiteY150" fmla="*/ 5307005 h 5818632"/>
              <a:gd name="connsiteX151" fmla="*/ 218113 w 4833822"/>
              <a:gd name="connsiteY151" fmla="*/ 4941457 h 5818632"/>
              <a:gd name="connsiteX152" fmla="*/ 289789 w 4833822"/>
              <a:gd name="connsiteY152" fmla="*/ 4833946 h 5818632"/>
              <a:gd name="connsiteX153" fmla="*/ 271869 w 4833822"/>
              <a:gd name="connsiteY153" fmla="*/ 4819613 h 5818632"/>
              <a:gd name="connsiteX154" fmla="*/ 304127 w 4833822"/>
              <a:gd name="connsiteY154" fmla="*/ 4726430 h 5818632"/>
              <a:gd name="connsiteX155" fmla="*/ 400887 w 4833822"/>
              <a:gd name="connsiteY155" fmla="*/ 4644004 h 5818632"/>
              <a:gd name="connsiteX156" fmla="*/ 404469 w 4833822"/>
              <a:gd name="connsiteY156" fmla="*/ 4636834 h 5818632"/>
              <a:gd name="connsiteX157" fmla="*/ 408056 w 4833822"/>
              <a:gd name="connsiteY157" fmla="*/ 4636834 h 5818632"/>
              <a:gd name="connsiteX158" fmla="*/ 569323 w 4833822"/>
              <a:gd name="connsiteY158" fmla="*/ 4593830 h 5818632"/>
              <a:gd name="connsiteX159" fmla="*/ 777186 w 4833822"/>
              <a:gd name="connsiteY159" fmla="*/ 4704928 h 5818632"/>
              <a:gd name="connsiteX160" fmla="*/ 1250249 w 4833822"/>
              <a:gd name="connsiteY160" fmla="*/ 4536487 h 5818632"/>
              <a:gd name="connsiteX161" fmla="*/ 1497530 w 4833822"/>
              <a:gd name="connsiteY161" fmla="*/ 4432564 h 5818632"/>
              <a:gd name="connsiteX162" fmla="*/ 3393360 w 4833822"/>
              <a:gd name="connsiteY162" fmla="*/ 4391794 h 5818632"/>
              <a:gd name="connsiteX163" fmla="*/ 3271511 w 4833822"/>
              <a:gd name="connsiteY163" fmla="*/ 4428977 h 5818632"/>
              <a:gd name="connsiteX164" fmla="*/ 3486538 w 4833822"/>
              <a:gd name="connsiteY164" fmla="*/ 4557995 h 5818632"/>
              <a:gd name="connsiteX165" fmla="*/ 4092197 w 4833822"/>
              <a:gd name="connsiteY165" fmla="*/ 4891289 h 5818632"/>
              <a:gd name="connsiteX166" fmla="*/ 3873588 w 4833822"/>
              <a:gd name="connsiteY166" fmla="*/ 4891289 h 5818632"/>
              <a:gd name="connsiteX167" fmla="*/ 4002606 w 4833822"/>
              <a:gd name="connsiteY167" fmla="*/ 5020302 h 5818632"/>
              <a:gd name="connsiteX168" fmla="*/ 4106535 w 4833822"/>
              <a:gd name="connsiteY168" fmla="*/ 4991631 h 5818632"/>
              <a:gd name="connsiteX169" fmla="*/ 4325144 w 4833822"/>
              <a:gd name="connsiteY169" fmla="*/ 4665506 h 5818632"/>
              <a:gd name="connsiteX170" fmla="*/ 4038441 w 4833822"/>
              <a:gd name="connsiteY170" fmla="*/ 4575915 h 5818632"/>
              <a:gd name="connsiteX171" fmla="*/ 3624178 w 4833822"/>
              <a:gd name="connsiteY171" fmla="*/ 4562303 h 5818632"/>
              <a:gd name="connsiteX172" fmla="*/ 3486739 w 4833822"/>
              <a:gd name="connsiteY172" fmla="*/ 4536524 h 5818632"/>
              <a:gd name="connsiteX173" fmla="*/ 3486739 w 4833822"/>
              <a:gd name="connsiteY173" fmla="*/ 4540519 h 5818632"/>
              <a:gd name="connsiteX174" fmla="*/ 3485394 w 4833822"/>
              <a:gd name="connsiteY174" fmla="*/ 4537830 h 5818632"/>
              <a:gd name="connsiteX175" fmla="*/ 3486706 w 4833822"/>
              <a:gd name="connsiteY175" fmla="*/ 4536518 h 5818632"/>
              <a:gd name="connsiteX176" fmla="*/ 3486538 w 4833822"/>
              <a:gd name="connsiteY176" fmla="*/ 4536487 h 5818632"/>
              <a:gd name="connsiteX177" fmla="*/ 3543876 w 4833822"/>
              <a:gd name="connsiteY177" fmla="*/ 4475563 h 5818632"/>
              <a:gd name="connsiteX178" fmla="*/ 4518674 w 4833822"/>
              <a:gd name="connsiteY178" fmla="*/ 4622501 h 5818632"/>
              <a:gd name="connsiteX179" fmla="*/ 4328731 w 4833822"/>
              <a:gd name="connsiteY179" fmla="*/ 4819613 h 5818632"/>
              <a:gd name="connsiteX180" fmla="*/ 4457745 w 4833822"/>
              <a:gd name="connsiteY180" fmla="*/ 4747932 h 5818632"/>
              <a:gd name="connsiteX181" fmla="*/ 4579599 w 4833822"/>
              <a:gd name="connsiteY181" fmla="*/ 4740769 h 5818632"/>
              <a:gd name="connsiteX182" fmla="*/ 4500754 w 4833822"/>
              <a:gd name="connsiteY182" fmla="*/ 4819613 h 5818632"/>
              <a:gd name="connsiteX183" fmla="*/ 4314393 w 4833822"/>
              <a:gd name="connsiteY183" fmla="*/ 5052561 h 5818632"/>
              <a:gd name="connsiteX184" fmla="*/ 4346651 w 4833822"/>
              <a:gd name="connsiteY184" fmla="*/ 5117067 h 5818632"/>
              <a:gd name="connsiteX185" fmla="*/ 4403989 w 4833822"/>
              <a:gd name="connsiteY185" fmla="*/ 5066894 h 5818632"/>
              <a:gd name="connsiteX186" fmla="*/ 4482833 w 4833822"/>
              <a:gd name="connsiteY186" fmla="*/ 4876951 h 5818632"/>
              <a:gd name="connsiteX187" fmla="*/ 4590350 w 4833822"/>
              <a:gd name="connsiteY187" fmla="*/ 4855449 h 5818632"/>
              <a:gd name="connsiteX188" fmla="*/ 4608265 w 4833822"/>
              <a:gd name="connsiteY188" fmla="*/ 4937875 h 5818632"/>
              <a:gd name="connsiteX189" fmla="*/ 4608265 w 4833822"/>
              <a:gd name="connsiteY189" fmla="*/ 4941457 h 5818632"/>
              <a:gd name="connsiteX190" fmla="*/ 4421909 w 4833822"/>
              <a:gd name="connsiteY190" fmla="*/ 5152902 h 5818632"/>
              <a:gd name="connsiteX191" fmla="*/ 4608265 w 4833822"/>
              <a:gd name="connsiteY191" fmla="*/ 4941457 h 5818632"/>
              <a:gd name="connsiteX192" fmla="*/ 4611852 w 4833822"/>
              <a:gd name="connsiteY192" fmla="*/ 4937875 h 5818632"/>
              <a:gd name="connsiteX193" fmla="*/ 4611852 w 4833822"/>
              <a:gd name="connsiteY193" fmla="*/ 4934293 h 5818632"/>
              <a:gd name="connsiteX194" fmla="*/ 4694279 w 4833822"/>
              <a:gd name="connsiteY194" fmla="*/ 4919955 h 5818632"/>
              <a:gd name="connsiteX195" fmla="*/ 4651275 w 4833822"/>
              <a:gd name="connsiteY195" fmla="*/ 4744351 h 5818632"/>
              <a:gd name="connsiteX196" fmla="*/ 4572429 w 4833822"/>
              <a:gd name="connsiteY196" fmla="*/ 4626083 h 5818632"/>
              <a:gd name="connsiteX197" fmla="*/ 4583181 w 4833822"/>
              <a:gd name="connsiteY197" fmla="*/ 4532906 h 5818632"/>
              <a:gd name="connsiteX198" fmla="*/ 4436247 w 4833822"/>
              <a:gd name="connsiteY198" fmla="*/ 4486319 h 5818632"/>
              <a:gd name="connsiteX199" fmla="*/ 3504459 w 4833822"/>
              <a:gd name="connsiteY199" fmla="*/ 4400305 h 5818632"/>
              <a:gd name="connsiteX200" fmla="*/ 3393360 w 4833822"/>
              <a:gd name="connsiteY200" fmla="*/ 4391794 h 5818632"/>
              <a:gd name="connsiteX201" fmla="*/ 655337 w 4833822"/>
              <a:gd name="connsiteY201" fmla="*/ 4260536 h 5818632"/>
              <a:gd name="connsiteX202" fmla="*/ 637416 w 4833822"/>
              <a:gd name="connsiteY202" fmla="*/ 4317879 h 5818632"/>
              <a:gd name="connsiteX203" fmla="*/ 863200 w 4833822"/>
              <a:gd name="connsiteY203" fmla="*/ 4421808 h 5818632"/>
              <a:gd name="connsiteX204" fmla="*/ 734181 w 4833822"/>
              <a:gd name="connsiteY204" fmla="*/ 4282043 h 5818632"/>
              <a:gd name="connsiteX205" fmla="*/ 655337 w 4833822"/>
              <a:gd name="connsiteY205" fmla="*/ 4260536 h 5818632"/>
              <a:gd name="connsiteX206" fmla="*/ 465399 w 4833822"/>
              <a:gd name="connsiteY206" fmla="*/ 4221119 h 5818632"/>
              <a:gd name="connsiteX207" fmla="*/ 465399 w 4833822"/>
              <a:gd name="connsiteY207" fmla="*/ 4421808 h 5818632"/>
              <a:gd name="connsiteX208" fmla="*/ 501234 w 4833822"/>
              <a:gd name="connsiteY208" fmla="*/ 4479150 h 5818632"/>
              <a:gd name="connsiteX209" fmla="*/ 554990 w 4833822"/>
              <a:gd name="connsiteY209" fmla="*/ 4425395 h 5818632"/>
              <a:gd name="connsiteX210" fmla="*/ 465399 w 4833822"/>
              <a:gd name="connsiteY210" fmla="*/ 4221119 h 5818632"/>
              <a:gd name="connsiteX211" fmla="*/ 4325169 w 4833822"/>
              <a:gd name="connsiteY211" fmla="*/ 4140222 h 5818632"/>
              <a:gd name="connsiteX212" fmla="*/ 3959602 w 4833822"/>
              <a:gd name="connsiteY212" fmla="*/ 4346550 h 5818632"/>
              <a:gd name="connsiteX213" fmla="*/ 4360985 w 4833822"/>
              <a:gd name="connsiteY213" fmla="*/ 4256954 h 5818632"/>
              <a:gd name="connsiteX214" fmla="*/ 4278558 w 4833822"/>
              <a:gd name="connsiteY214" fmla="*/ 4368052 h 5818632"/>
              <a:gd name="connsiteX215" fmla="*/ 4454163 w 4833822"/>
              <a:gd name="connsiteY215" fmla="*/ 4321461 h 5818632"/>
              <a:gd name="connsiteX216" fmla="*/ 4368153 w 4833822"/>
              <a:gd name="connsiteY216" fmla="*/ 4145856 h 5818632"/>
              <a:gd name="connsiteX217" fmla="*/ 4325169 w 4833822"/>
              <a:gd name="connsiteY217" fmla="*/ 4140222 h 5818632"/>
              <a:gd name="connsiteX218" fmla="*/ 4156709 w 4833822"/>
              <a:gd name="connsiteY218" fmla="*/ 4106434 h 5818632"/>
              <a:gd name="connsiteX219" fmla="*/ 3748157 w 4833822"/>
              <a:gd name="connsiteY219" fmla="*/ 4188860 h 5818632"/>
              <a:gd name="connsiteX220" fmla="*/ 3529543 w 4833822"/>
              <a:gd name="connsiteY220" fmla="*/ 4310709 h 5818632"/>
              <a:gd name="connsiteX221" fmla="*/ 3805494 w 4833822"/>
              <a:gd name="connsiteY221" fmla="*/ 4213950 h 5818632"/>
              <a:gd name="connsiteX222" fmla="*/ 4156709 w 4833822"/>
              <a:gd name="connsiteY222" fmla="*/ 4106434 h 5818632"/>
              <a:gd name="connsiteX223" fmla="*/ 399937 w 4833822"/>
              <a:gd name="connsiteY223" fmla="*/ 4062646 h 5818632"/>
              <a:gd name="connsiteX224" fmla="*/ 210944 w 4833822"/>
              <a:gd name="connsiteY224" fmla="*/ 4142274 h 5818632"/>
              <a:gd name="connsiteX225" fmla="*/ 124936 w 4833822"/>
              <a:gd name="connsiteY225" fmla="*/ 4285625 h 5818632"/>
              <a:gd name="connsiteX226" fmla="*/ 275451 w 4833822"/>
              <a:gd name="connsiteY226" fmla="*/ 4278456 h 5818632"/>
              <a:gd name="connsiteX227" fmla="*/ 304127 w 4833822"/>
              <a:gd name="connsiteY227" fmla="*/ 4296376 h 5818632"/>
              <a:gd name="connsiteX228" fmla="*/ 271869 w 4833822"/>
              <a:gd name="connsiteY228" fmla="*/ 4532906 h 5818632"/>
              <a:gd name="connsiteX229" fmla="*/ 311291 w 4833822"/>
              <a:gd name="connsiteY229" fmla="*/ 4375221 h 5818632"/>
              <a:gd name="connsiteX230" fmla="*/ 243203 w 4833822"/>
              <a:gd name="connsiteY230" fmla="*/ 4167358 h 5818632"/>
              <a:gd name="connsiteX231" fmla="*/ 1214409 w 4833822"/>
              <a:gd name="connsiteY231" fmla="*/ 4145856 h 5818632"/>
              <a:gd name="connsiteX232" fmla="*/ 465399 w 4833822"/>
              <a:gd name="connsiteY232" fmla="*/ 4063429 h 5818632"/>
              <a:gd name="connsiteX233" fmla="*/ 399937 w 4833822"/>
              <a:gd name="connsiteY233" fmla="*/ 4062646 h 5818632"/>
              <a:gd name="connsiteX234" fmla="*/ 2524908 w 4833822"/>
              <a:gd name="connsiteY234" fmla="*/ 2928347 h 5818632"/>
              <a:gd name="connsiteX235" fmla="*/ 2732856 w 4833822"/>
              <a:gd name="connsiteY235" fmla="*/ 3570266 h 5818632"/>
              <a:gd name="connsiteX236" fmla="*/ 2775802 w 4833822"/>
              <a:gd name="connsiteY236" fmla="*/ 3640335 h 5818632"/>
              <a:gd name="connsiteX237" fmla="*/ 2823267 w 4833822"/>
              <a:gd name="connsiteY237" fmla="*/ 3563485 h 5818632"/>
              <a:gd name="connsiteX238" fmla="*/ 2879774 w 4833822"/>
              <a:gd name="connsiteY238" fmla="*/ 3353279 h 5818632"/>
              <a:gd name="connsiteX239" fmla="*/ 2920458 w 4833822"/>
              <a:gd name="connsiteY239" fmla="*/ 3886704 h 5818632"/>
              <a:gd name="connsiteX240" fmla="*/ 3132925 w 4833822"/>
              <a:gd name="connsiteY240" fmla="*/ 3827937 h 5818632"/>
              <a:gd name="connsiteX241" fmla="*/ 2879774 w 4833822"/>
              <a:gd name="connsiteY241" fmla="*/ 4203145 h 5818632"/>
              <a:gd name="connsiteX242" fmla="*/ 2131619 w 4833822"/>
              <a:gd name="connsiteY242" fmla="*/ 4151159 h 5818632"/>
              <a:gd name="connsiteX243" fmla="*/ 1894289 w 4833822"/>
              <a:gd name="connsiteY243" fmla="*/ 3800815 h 5818632"/>
              <a:gd name="connsiteX244" fmla="*/ 2075111 w 4833822"/>
              <a:gd name="connsiteY244" fmla="*/ 3888966 h 5818632"/>
              <a:gd name="connsiteX245" fmla="*/ 2086414 w 4833822"/>
              <a:gd name="connsiteY245" fmla="*/ 3373621 h 5818632"/>
              <a:gd name="connsiteX246" fmla="*/ 2163263 w 4833822"/>
              <a:gd name="connsiteY246" fmla="*/ 3518280 h 5818632"/>
              <a:gd name="connsiteX247" fmla="*/ 2224289 w 4833822"/>
              <a:gd name="connsiteY247" fmla="*/ 3563485 h 5818632"/>
              <a:gd name="connsiteX248" fmla="*/ 2242372 w 4833822"/>
              <a:gd name="connsiteY248" fmla="*/ 3500197 h 5818632"/>
              <a:gd name="connsiteX249" fmla="*/ 2524908 w 4833822"/>
              <a:gd name="connsiteY249" fmla="*/ 2928347 h 5818632"/>
              <a:gd name="connsiteX250" fmla="*/ 2540406 w 4833822"/>
              <a:gd name="connsiteY250" fmla="*/ 2121006 h 5818632"/>
              <a:gd name="connsiteX251" fmla="*/ 2092432 w 4833822"/>
              <a:gd name="connsiteY251" fmla="*/ 3027703 h 5818632"/>
              <a:gd name="connsiteX252" fmla="*/ 2063761 w 4833822"/>
              <a:gd name="connsiteY252" fmla="*/ 3128050 h 5818632"/>
              <a:gd name="connsiteX253" fmla="*/ 1967001 w 4833822"/>
              <a:gd name="connsiteY253" fmla="*/ 3056374 h 5818632"/>
              <a:gd name="connsiteX254" fmla="*/ 1845152 w 4833822"/>
              <a:gd name="connsiteY254" fmla="*/ 2827010 h 5818632"/>
              <a:gd name="connsiteX255" fmla="*/ 1827232 w 4833822"/>
              <a:gd name="connsiteY255" fmla="*/ 3644117 h 5818632"/>
              <a:gd name="connsiteX256" fmla="*/ 1540529 w 4833822"/>
              <a:gd name="connsiteY256" fmla="*/ 3504348 h 5818632"/>
              <a:gd name="connsiteX257" fmla="*/ 1916828 w 4833822"/>
              <a:gd name="connsiteY257" fmla="*/ 4059837 h 5818632"/>
              <a:gd name="connsiteX258" fmla="*/ 3103066 w 4833822"/>
              <a:gd name="connsiteY258" fmla="*/ 4142264 h 5818632"/>
              <a:gd name="connsiteX259" fmla="*/ 3504448 w 4833822"/>
              <a:gd name="connsiteY259" fmla="*/ 3547352 h 5818632"/>
              <a:gd name="connsiteX260" fmla="*/ 3167572 w 4833822"/>
              <a:gd name="connsiteY260" fmla="*/ 3640530 h 5818632"/>
              <a:gd name="connsiteX261" fmla="*/ 3103066 w 4833822"/>
              <a:gd name="connsiteY261" fmla="*/ 2794756 h 5818632"/>
              <a:gd name="connsiteX262" fmla="*/ 3013470 w 4833822"/>
              <a:gd name="connsiteY262" fmla="*/ 3128050 h 5818632"/>
              <a:gd name="connsiteX263" fmla="*/ 2938212 w 4833822"/>
              <a:gd name="connsiteY263" fmla="*/ 3249899 h 5818632"/>
              <a:gd name="connsiteX264" fmla="*/ 2870119 w 4833822"/>
              <a:gd name="connsiteY264" fmla="*/ 3138801 h 5818632"/>
              <a:gd name="connsiteX265" fmla="*/ 2540406 w 4833822"/>
              <a:gd name="connsiteY265" fmla="*/ 2121006 h 5818632"/>
              <a:gd name="connsiteX266" fmla="*/ 357884 w 4833822"/>
              <a:gd name="connsiteY266" fmla="*/ 2049335 h 5818632"/>
              <a:gd name="connsiteX267" fmla="*/ 422396 w 4833822"/>
              <a:gd name="connsiteY267" fmla="*/ 2131762 h 5818632"/>
              <a:gd name="connsiteX268" fmla="*/ 522738 w 4833822"/>
              <a:gd name="connsiteY268" fmla="*/ 2633493 h 5818632"/>
              <a:gd name="connsiteX269" fmla="*/ 490485 w 4833822"/>
              <a:gd name="connsiteY269" fmla="*/ 2773263 h 5818632"/>
              <a:gd name="connsiteX270" fmla="*/ 386555 w 4833822"/>
              <a:gd name="connsiteY270" fmla="*/ 2672916 h 5818632"/>
              <a:gd name="connsiteX271" fmla="*/ 286208 w 4833822"/>
              <a:gd name="connsiteY271" fmla="*/ 2131762 h 5818632"/>
              <a:gd name="connsiteX272" fmla="*/ 357884 w 4833822"/>
              <a:gd name="connsiteY272" fmla="*/ 2049335 h 5818632"/>
              <a:gd name="connsiteX273" fmla="*/ 4036204 w 4833822"/>
              <a:gd name="connsiteY273" fmla="*/ 631944 h 5818632"/>
              <a:gd name="connsiteX274" fmla="*/ 4110123 w 4833822"/>
              <a:gd name="connsiteY274" fmla="*/ 694659 h 5818632"/>
              <a:gd name="connsiteX275" fmla="*/ 4063531 w 4833822"/>
              <a:gd name="connsiteY275" fmla="*/ 1504603 h 5818632"/>
              <a:gd name="connsiteX276" fmla="*/ 3938100 w 4833822"/>
              <a:gd name="connsiteY276" fmla="*/ 1192809 h 5818632"/>
              <a:gd name="connsiteX277" fmla="*/ 3970353 w 4833822"/>
              <a:gd name="connsiteY277" fmla="*/ 698246 h 5818632"/>
              <a:gd name="connsiteX278" fmla="*/ 4036204 w 4833822"/>
              <a:gd name="connsiteY278" fmla="*/ 631944 h 5818632"/>
              <a:gd name="connsiteX279" fmla="*/ 915320 w 4833822"/>
              <a:gd name="connsiteY279" fmla="*/ 373515 h 5818632"/>
              <a:gd name="connsiteX280" fmla="*/ 1020430 w 4833822"/>
              <a:gd name="connsiteY280" fmla="*/ 1054277 h 5818632"/>
              <a:gd name="connsiteX281" fmla="*/ 811383 w 4833822"/>
              <a:gd name="connsiteY281" fmla="*/ 1014691 h 5818632"/>
              <a:gd name="connsiteX282" fmla="*/ 915320 w 4833822"/>
              <a:gd name="connsiteY282" fmla="*/ 373515 h 5818632"/>
              <a:gd name="connsiteX283" fmla="*/ 2546201 w 4833822"/>
              <a:gd name="connsiteY283" fmla="*/ 277862 h 5818632"/>
              <a:gd name="connsiteX284" fmla="*/ 3067317 w 4833822"/>
              <a:gd name="connsiteY284" fmla="*/ 772436 h 5818632"/>
              <a:gd name="connsiteX285" fmla="*/ 3113822 w 4833822"/>
              <a:gd name="connsiteY285" fmla="*/ 1475927 h 5818632"/>
              <a:gd name="connsiteX286" fmla="*/ 3282263 w 4833822"/>
              <a:gd name="connsiteY286" fmla="*/ 795005 h 5818632"/>
              <a:gd name="connsiteX287" fmla="*/ 3257173 w 4833822"/>
              <a:gd name="connsiteY287" fmla="*/ 655236 h 5818632"/>
              <a:gd name="connsiteX288" fmla="*/ 3278681 w 4833822"/>
              <a:gd name="connsiteY288" fmla="*/ 565640 h 5818632"/>
              <a:gd name="connsiteX289" fmla="*/ 3361107 w 4833822"/>
              <a:gd name="connsiteY289" fmla="*/ 622983 h 5818632"/>
              <a:gd name="connsiteX290" fmla="*/ 3884339 w 4833822"/>
              <a:gd name="connsiteY290" fmla="*/ 1934653 h 5818632"/>
              <a:gd name="connsiteX291" fmla="*/ 3776823 w 4833822"/>
              <a:gd name="connsiteY291" fmla="*/ 2554648 h 5818632"/>
              <a:gd name="connsiteX292" fmla="*/ 4002606 w 4833822"/>
              <a:gd name="connsiteY292" fmla="*/ 2336039 h 5818632"/>
              <a:gd name="connsiteX293" fmla="*/ 4059943 w 4833822"/>
              <a:gd name="connsiteY293" fmla="*/ 2271528 h 5818632"/>
              <a:gd name="connsiteX294" fmla="*/ 4117286 w 4833822"/>
              <a:gd name="connsiteY294" fmla="*/ 2346790 h 5818632"/>
              <a:gd name="connsiteX295" fmla="*/ 4131625 w 4833822"/>
              <a:gd name="connsiteY295" fmla="*/ 3160312 h 5818632"/>
              <a:gd name="connsiteX296" fmla="*/ 3755321 w 4833822"/>
              <a:gd name="connsiteY296" fmla="*/ 3991754 h 5818632"/>
              <a:gd name="connsiteX297" fmla="*/ 3723067 w 4833822"/>
              <a:gd name="connsiteY297" fmla="*/ 4067011 h 5818632"/>
              <a:gd name="connsiteX298" fmla="*/ 4099366 w 4833822"/>
              <a:gd name="connsiteY298" fmla="*/ 4006087 h 5818632"/>
              <a:gd name="connsiteX299" fmla="*/ 4550927 w 4833822"/>
              <a:gd name="connsiteY299" fmla="*/ 4357301 h 5818632"/>
              <a:gd name="connsiteX300" fmla="*/ 4604683 w 4833822"/>
              <a:gd name="connsiteY300" fmla="*/ 4457648 h 5818632"/>
              <a:gd name="connsiteX301" fmla="*/ 4576011 w 4833822"/>
              <a:gd name="connsiteY301" fmla="*/ 5299841 h 5818632"/>
              <a:gd name="connsiteX302" fmla="*/ 4432660 w 4833822"/>
              <a:gd name="connsiteY302" fmla="*/ 5360765 h 5818632"/>
              <a:gd name="connsiteX303" fmla="*/ 3999019 w 4833822"/>
              <a:gd name="connsiteY303" fmla="*/ 5593712 h 5818632"/>
              <a:gd name="connsiteX304" fmla="*/ 3192667 w 4833822"/>
              <a:gd name="connsiteY304" fmla="*/ 5525619 h 5818632"/>
              <a:gd name="connsiteX305" fmla="*/ 2662265 w 4833822"/>
              <a:gd name="connsiteY305" fmla="*/ 4894871 h 5818632"/>
              <a:gd name="connsiteX306" fmla="*/ 2680186 w 4833822"/>
              <a:gd name="connsiteY306" fmla="*/ 5213827 h 5818632"/>
              <a:gd name="connsiteX307" fmla="*/ 2655096 w 4833822"/>
              <a:gd name="connsiteY307" fmla="*/ 5525619 h 5818632"/>
              <a:gd name="connsiteX308" fmla="*/ 2063771 w 4833822"/>
              <a:gd name="connsiteY308" fmla="*/ 5812321 h 5818632"/>
              <a:gd name="connsiteX309" fmla="*/ 1827242 w 4833822"/>
              <a:gd name="connsiteY309" fmla="*/ 5762148 h 5818632"/>
              <a:gd name="connsiteX310" fmla="*/ 1594295 w 4833822"/>
              <a:gd name="connsiteY310" fmla="*/ 5220996 h 5818632"/>
              <a:gd name="connsiteX311" fmla="*/ 1952673 w 4833822"/>
              <a:gd name="connsiteY311" fmla="*/ 4687008 h 5818632"/>
              <a:gd name="connsiteX312" fmla="*/ 2020761 w 4833822"/>
              <a:gd name="connsiteY312" fmla="*/ 4554408 h 5818632"/>
              <a:gd name="connsiteX313" fmla="*/ 1841575 w 4833822"/>
              <a:gd name="connsiteY313" fmla="*/ 4697759 h 5818632"/>
              <a:gd name="connsiteX314" fmla="*/ 884697 w 4833822"/>
              <a:gd name="connsiteY314" fmla="*/ 5443192 h 5818632"/>
              <a:gd name="connsiteX315" fmla="*/ 547826 w 4833822"/>
              <a:gd name="connsiteY315" fmla="*/ 5475445 h 5818632"/>
              <a:gd name="connsiteX316" fmla="*/ 357883 w 4833822"/>
              <a:gd name="connsiteY316" fmla="*/ 5418108 h 5818632"/>
              <a:gd name="connsiteX317" fmla="*/ 89095 w 4833822"/>
              <a:gd name="connsiteY317" fmla="*/ 4991631 h 5818632"/>
              <a:gd name="connsiteX318" fmla="*/ 46091 w 4833822"/>
              <a:gd name="connsiteY318" fmla="*/ 4640422 h 5818632"/>
              <a:gd name="connsiteX319" fmla="*/ 440310 w 4833822"/>
              <a:gd name="connsiteY319" fmla="*/ 3991754 h 5818632"/>
              <a:gd name="connsiteX320" fmla="*/ 1020884 w 4833822"/>
              <a:gd name="connsiteY320" fmla="*/ 4041927 h 5818632"/>
              <a:gd name="connsiteX321" fmla="*/ 798688 w 4833822"/>
              <a:gd name="connsiteY321" fmla="*/ 3869905 h 5818632"/>
              <a:gd name="connsiteX322" fmla="*/ 766435 w 4833822"/>
              <a:gd name="connsiteY322" fmla="*/ 3812562 h 5818632"/>
              <a:gd name="connsiteX323" fmla="*/ 838110 w 4833822"/>
              <a:gd name="connsiteY323" fmla="*/ 3791060 h 5818632"/>
              <a:gd name="connsiteX324" fmla="*/ 1060306 w 4833822"/>
              <a:gd name="connsiteY324" fmla="*/ 3884238 h 5818632"/>
              <a:gd name="connsiteX325" fmla="*/ 777186 w 4833822"/>
              <a:gd name="connsiteY325" fmla="*/ 3386090 h 5818632"/>
              <a:gd name="connsiteX326" fmla="*/ 723430 w 4833822"/>
              <a:gd name="connsiteY326" fmla="*/ 2852107 h 5818632"/>
              <a:gd name="connsiteX327" fmla="*/ 727012 w 4833822"/>
              <a:gd name="connsiteY327" fmla="*/ 2153266 h 5818632"/>
              <a:gd name="connsiteX328" fmla="*/ 762853 w 4833822"/>
              <a:gd name="connsiteY328" fmla="*/ 2020666 h 5818632"/>
              <a:gd name="connsiteX329" fmla="*/ 1017302 w 4833822"/>
              <a:gd name="connsiteY329" fmla="*/ 2321701 h 5818632"/>
              <a:gd name="connsiteX330" fmla="*/ 1139151 w 4833822"/>
              <a:gd name="connsiteY330" fmla="*/ 2361123 h 5818632"/>
              <a:gd name="connsiteX331" fmla="*/ 1110480 w 4833822"/>
              <a:gd name="connsiteY331" fmla="*/ 2250025 h 5818632"/>
              <a:gd name="connsiteX332" fmla="*/ 1135564 w 4833822"/>
              <a:gd name="connsiteY332" fmla="*/ 1361247 h 5818632"/>
              <a:gd name="connsiteX333" fmla="*/ 1493942 w 4833822"/>
              <a:gd name="connsiteY333" fmla="*/ 701827 h 5818632"/>
              <a:gd name="connsiteX334" fmla="*/ 1547703 w 4833822"/>
              <a:gd name="connsiteY334" fmla="*/ 648072 h 5818632"/>
              <a:gd name="connsiteX335" fmla="*/ 1597877 w 4833822"/>
              <a:gd name="connsiteY335" fmla="*/ 741250 h 5818632"/>
              <a:gd name="connsiteX336" fmla="*/ 2070940 w 4833822"/>
              <a:gd name="connsiteY336" fmla="*/ 1515349 h 5818632"/>
              <a:gd name="connsiteX337" fmla="*/ 1926239 w 4833822"/>
              <a:gd name="connsiteY337" fmla="*/ 776522 h 5818632"/>
              <a:gd name="connsiteX338" fmla="*/ 2257661 w 4833822"/>
              <a:gd name="connsiteY338" fmla="*/ 96019 h 5818632"/>
              <a:gd name="connsiteX339" fmla="*/ 2546201 w 4833822"/>
              <a:gd name="connsiteY339" fmla="*/ 277862 h 5818632"/>
              <a:gd name="connsiteX0" fmla="*/ 2144854 w 4833822"/>
              <a:gd name="connsiteY0" fmla="*/ 5283657 h 5657306"/>
              <a:gd name="connsiteX1" fmla="*/ 2053020 w 4833822"/>
              <a:gd name="connsiteY1" fmla="*/ 5292617 h 5657306"/>
              <a:gd name="connsiteX2" fmla="*/ 1959837 w 4833822"/>
              <a:gd name="connsiteY2" fmla="*/ 5367875 h 5657306"/>
              <a:gd name="connsiteX3" fmla="*/ 2045851 w 4833822"/>
              <a:gd name="connsiteY3" fmla="*/ 5486142 h 5657306"/>
              <a:gd name="connsiteX4" fmla="*/ 2042269 w 4833822"/>
              <a:gd name="connsiteY4" fmla="*/ 5389377 h 5657306"/>
              <a:gd name="connsiteX5" fmla="*/ 2106775 w 4833822"/>
              <a:gd name="connsiteY5" fmla="*/ 5324870 h 5657306"/>
              <a:gd name="connsiteX6" fmla="*/ 2128277 w 4833822"/>
              <a:gd name="connsiteY6" fmla="*/ 5396546 h 5657306"/>
              <a:gd name="connsiteX7" fmla="*/ 2164118 w 4833822"/>
              <a:gd name="connsiteY7" fmla="*/ 5446719 h 5657306"/>
              <a:gd name="connsiteX8" fmla="*/ 2232206 w 4833822"/>
              <a:gd name="connsiteY8" fmla="*/ 5410884 h 5657306"/>
              <a:gd name="connsiteX9" fmla="*/ 2228624 w 4833822"/>
              <a:gd name="connsiteY9" fmla="*/ 5317701 h 5657306"/>
              <a:gd name="connsiteX10" fmla="*/ 2144854 w 4833822"/>
              <a:gd name="connsiteY10" fmla="*/ 5283657 h 5657306"/>
              <a:gd name="connsiteX11" fmla="*/ 2508163 w 4833822"/>
              <a:gd name="connsiteY11" fmla="*/ 5253195 h 5657306"/>
              <a:gd name="connsiteX12" fmla="*/ 2407811 w 4833822"/>
              <a:gd name="connsiteY12" fmla="*/ 5561405 h 5657306"/>
              <a:gd name="connsiteX13" fmla="*/ 2508163 w 4833822"/>
              <a:gd name="connsiteY13" fmla="*/ 5253195 h 5657306"/>
              <a:gd name="connsiteX14" fmla="*/ 2215080 w 4833822"/>
              <a:gd name="connsiteY14" fmla="*/ 5168660 h 5657306"/>
              <a:gd name="connsiteX15" fmla="*/ 2171282 w 4833822"/>
              <a:gd name="connsiteY15" fmla="*/ 5174350 h 5657306"/>
              <a:gd name="connsiteX16" fmla="*/ 2350473 w 4833822"/>
              <a:gd name="connsiteY16" fmla="*/ 5453889 h 5657306"/>
              <a:gd name="connsiteX17" fmla="*/ 2393478 w 4833822"/>
              <a:gd name="connsiteY17" fmla="*/ 5271115 h 5657306"/>
              <a:gd name="connsiteX18" fmla="*/ 2252871 w 4833822"/>
              <a:gd name="connsiteY18" fmla="*/ 5169815 h 5657306"/>
              <a:gd name="connsiteX19" fmla="*/ 2215080 w 4833822"/>
              <a:gd name="connsiteY19" fmla="*/ 5168660 h 5657306"/>
              <a:gd name="connsiteX20" fmla="*/ 3767359 w 4833822"/>
              <a:gd name="connsiteY20" fmla="*/ 5049702 h 5657306"/>
              <a:gd name="connsiteX21" fmla="*/ 3913003 w 4833822"/>
              <a:gd name="connsiteY21" fmla="*/ 5131345 h 5657306"/>
              <a:gd name="connsiteX22" fmla="*/ 3930923 w 4833822"/>
              <a:gd name="connsiteY22" fmla="*/ 5156434 h 5657306"/>
              <a:gd name="connsiteX23" fmla="*/ 3923759 w 4833822"/>
              <a:gd name="connsiteY23" fmla="*/ 5181519 h 5657306"/>
              <a:gd name="connsiteX24" fmla="*/ 3672890 w 4833822"/>
              <a:gd name="connsiteY24" fmla="*/ 5163598 h 5657306"/>
              <a:gd name="connsiteX25" fmla="*/ 3672890 w 4833822"/>
              <a:gd name="connsiteY25" fmla="*/ 5095509 h 5657306"/>
              <a:gd name="connsiteX26" fmla="*/ 3708731 w 4833822"/>
              <a:gd name="connsiteY26" fmla="*/ 5070420 h 5657306"/>
              <a:gd name="connsiteX27" fmla="*/ 3767359 w 4833822"/>
              <a:gd name="connsiteY27" fmla="*/ 5049702 h 5657306"/>
              <a:gd name="connsiteX28" fmla="*/ 3779366 w 4833822"/>
              <a:gd name="connsiteY28" fmla="*/ 5009891 h 5657306"/>
              <a:gd name="connsiteX29" fmla="*/ 3637059 w 4833822"/>
              <a:gd name="connsiteY29" fmla="*/ 5034586 h 5657306"/>
              <a:gd name="connsiteX30" fmla="*/ 3497289 w 4833822"/>
              <a:gd name="connsiteY30" fmla="*/ 5217354 h 5657306"/>
              <a:gd name="connsiteX31" fmla="*/ 3615557 w 4833822"/>
              <a:gd name="connsiteY31" fmla="*/ 5160017 h 5657306"/>
              <a:gd name="connsiteX32" fmla="*/ 3852086 w 4833822"/>
              <a:gd name="connsiteY32" fmla="*/ 5317701 h 5657306"/>
              <a:gd name="connsiteX33" fmla="*/ 3952433 w 4833822"/>
              <a:gd name="connsiteY33" fmla="*/ 5145679 h 5657306"/>
              <a:gd name="connsiteX34" fmla="*/ 3945496 w 4833822"/>
              <a:gd name="connsiteY34" fmla="*/ 5128874 h 5657306"/>
              <a:gd name="connsiteX35" fmla="*/ 3938093 w 4833822"/>
              <a:gd name="connsiteY35" fmla="*/ 5128874 h 5657306"/>
              <a:gd name="connsiteX36" fmla="*/ 3927341 w 4833822"/>
              <a:gd name="connsiteY36" fmla="*/ 5128874 h 5657306"/>
              <a:gd name="connsiteX37" fmla="*/ 3909418 w 4833822"/>
              <a:gd name="connsiteY37" fmla="*/ 5124167 h 5657306"/>
              <a:gd name="connsiteX38" fmla="*/ 3920171 w 4833822"/>
              <a:gd name="connsiteY38" fmla="*/ 5124167 h 5657306"/>
              <a:gd name="connsiteX39" fmla="*/ 3945252 w 4833822"/>
              <a:gd name="connsiteY39" fmla="*/ 5128284 h 5657306"/>
              <a:gd name="connsiteX40" fmla="*/ 3928739 w 4833822"/>
              <a:gd name="connsiteY40" fmla="*/ 5088284 h 5657306"/>
              <a:gd name="connsiteX41" fmla="*/ 3822967 w 4833822"/>
              <a:gd name="connsiteY41" fmla="*/ 5012186 h 5657306"/>
              <a:gd name="connsiteX42" fmla="*/ 3779366 w 4833822"/>
              <a:gd name="connsiteY42" fmla="*/ 5009891 h 5657306"/>
              <a:gd name="connsiteX43" fmla="*/ 4196131 w 4833822"/>
              <a:gd name="connsiteY43" fmla="*/ 4866145 h 5657306"/>
              <a:gd name="connsiteX44" fmla="*/ 4235548 w 4833822"/>
              <a:gd name="connsiteY44" fmla="*/ 5095510 h 5657306"/>
              <a:gd name="connsiteX45" fmla="*/ 4454163 w 4833822"/>
              <a:gd name="connsiteY45" fmla="*/ 5099092 h 5657306"/>
              <a:gd name="connsiteX46" fmla="*/ 4196131 w 4833822"/>
              <a:gd name="connsiteY46" fmla="*/ 4866145 h 5657306"/>
              <a:gd name="connsiteX47" fmla="*/ 1174995 w 4833822"/>
              <a:gd name="connsiteY47" fmla="*/ 4550767 h 5657306"/>
              <a:gd name="connsiteX48" fmla="*/ 1250253 w 4833822"/>
              <a:gd name="connsiteY48" fmla="*/ 4597359 h 5657306"/>
              <a:gd name="connsiteX49" fmla="*/ 1035224 w 4833822"/>
              <a:gd name="connsiteY49" fmla="*/ 4708452 h 5657306"/>
              <a:gd name="connsiteX50" fmla="*/ 981463 w 4833822"/>
              <a:gd name="connsiteY50" fmla="*/ 4683368 h 5657306"/>
              <a:gd name="connsiteX51" fmla="*/ 1174995 w 4833822"/>
              <a:gd name="connsiteY51" fmla="*/ 4550767 h 5657306"/>
              <a:gd name="connsiteX52" fmla="*/ 3960412 w 4833822"/>
              <a:gd name="connsiteY52" fmla="*/ 4521492 h 5657306"/>
              <a:gd name="connsiteX53" fmla="*/ 4095776 w 4833822"/>
              <a:gd name="connsiteY53" fmla="*/ 4579437 h 5657306"/>
              <a:gd name="connsiteX54" fmla="*/ 4052767 w 4833822"/>
              <a:gd name="connsiteY54" fmla="*/ 4608107 h 5657306"/>
              <a:gd name="connsiteX55" fmla="*/ 3852081 w 4833822"/>
              <a:gd name="connsiteY55" fmla="*/ 4575856 h 5657306"/>
              <a:gd name="connsiteX56" fmla="*/ 3859245 w 4833822"/>
              <a:gd name="connsiteY56" fmla="*/ 4540017 h 5657306"/>
              <a:gd name="connsiteX57" fmla="*/ 3917370 w 4833822"/>
              <a:gd name="connsiteY57" fmla="*/ 4522492 h 5657306"/>
              <a:gd name="connsiteX58" fmla="*/ 3960412 w 4833822"/>
              <a:gd name="connsiteY58" fmla="*/ 4521492 h 5657306"/>
              <a:gd name="connsiteX59" fmla="*/ 2177948 w 4833822"/>
              <a:gd name="connsiteY59" fmla="*/ 4427242 h 5657306"/>
              <a:gd name="connsiteX60" fmla="*/ 2146198 w 4833822"/>
              <a:gd name="connsiteY60" fmla="*/ 4450424 h 5657306"/>
              <a:gd name="connsiteX61" fmla="*/ 1680303 w 4833822"/>
              <a:gd name="connsiteY61" fmla="*/ 5149266 h 5657306"/>
              <a:gd name="connsiteX62" fmla="*/ 1762730 w 4833822"/>
              <a:gd name="connsiteY62" fmla="*/ 5511226 h 5657306"/>
              <a:gd name="connsiteX63" fmla="*/ 1802152 w 4833822"/>
              <a:gd name="connsiteY63" fmla="*/ 5231693 h 5657306"/>
              <a:gd name="connsiteX64" fmla="*/ 2081691 w 4833822"/>
              <a:gd name="connsiteY64" fmla="*/ 5074003 h 5657306"/>
              <a:gd name="connsiteX65" fmla="*/ 1845157 w 4833822"/>
              <a:gd name="connsiteY65" fmla="*/ 5156430 h 5657306"/>
              <a:gd name="connsiteX66" fmla="*/ 1744810 w 4833822"/>
              <a:gd name="connsiteY66" fmla="*/ 5127764 h 5657306"/>
              <a:gd name="connsiteX67" fmla="*/ 2060189 w 4833822"/>
              <a:gd name="connsiteY67" fmla="*/ 4973661 h 5657306"/>
              <a:gd name="connsiteX68" fmla="*/ 2178451 w 4833822"/>
              <a:gd name="connsiteY68" fmla="*/ 4912731 h 5657306"/>
              <a:gd name="connsiteX69" fmla="*/ 2293136 w 4833822"/>
              <a:gd name="connsiteY69" fmla="*/ 4446842 h 5657306"/>
              <a:gd name="connsiteX70" fmla="*/ 1999259 w 4833822"/>
              <a:gd name="connsiteY70" fmla="*/ 4862563 h 5657306"/>
              <a:gd name="connsiteX71" fmla="*/ 2196371 w 4833822"/>
              <a:gd name="connsiteY71" fmla="*/ 4432504 h 5657306"/>
              <a:gd name="connsiteX72" fmla="*/ 2177948 w 4833822"/>
              <a:gd name="connsiteY72" fmla="*/ 4427242 h 5657306"/>
              <a:gd name="connsiteX73" fmla="*/ 2511745 w 4833822"/>
              <a:gd name="connsiteY73" fmla="*/ 4414589 h 5657306"/>
              <a:gd name="connsiteX74" fmla="*/ 2482010 w 4833822"/>
              <a:gd name="connsiteY74" fmla="*/ 4642885 h 5657306"/>
              <a:gd name="connsiteX75" fmla="*/ 2486655 w 4833822"/>
              <a:gd name="connsiteY75" fmla="*/ 4708450 h 5657306"/>
              <a:gd name="connsiteX76" fmla="*/ 2514429 w 4833822"/>
              <a:gd name="connsiteY76" fmla="*/ 4724129 h 5657306"/>
              <a:gd name="connsiteX77" fmla="*/ 2526077 w 4833822"/>
              <a:gd name="connsiteY77" fmla="*/ 4747875 h 5657306"/>
              <a:gd name="connsiteX78" fmla="*/ 2486655 w 4833822"/>
              <a:gd name="connsiteY78" fmla="*/ 4708453 h 5657306"/>
              <a:gd name="connsiteX79" fmla="*/ 2486655 w 4833822"/>
              <a:gd name="connsiteY79" fmla="*/ 4708456 h 5657306"/>
              <a:gd name="connsiteX80" fmla="*/ 2440069 w 4833822"/>
              <a:gd name="connsiteY80" fmla="*/ 4984412 h 5657306"/>
              <a:gd name="connsiteX81" fmla="*/ 2375563 w 4833822"/>
              <a:gd name="connsiteY81" fmla="*/ 4547184 h 5657306"/>
              <a:gd name="connsiteX82" fmla="*/ 2296718 w 4833822"/>
              <a:gd name="connsiteY82" fmla="*/ 4916319 h 5657306"/>
              <a:gd name="connsiteX83" fmla="*/ 2429318 w 4833822"/>
              <a:gd name="connsiteY83" fmla="*/ 5038168 h 5657306"/>
              <a:gd name="connsiteX84" fmla="*/ 2493825 w 4833822"/>
              <a:gd name="connsiteY84" fmla="*/ 4937821 h 5657306"/>
              <a:gd name="connsiteX85" fmla="*/ 2529665 w 4833822"/>
              <a:gd name="connsiteY85" fmla="*/ 4747878 h 5657306"/>
              <a:gd name="connsiteX86" fmla="*/ 2511745 w 4833822"/>
              <a:gd name="connsiteY86" fmla="*/ 4414589 h 5657306"/>
              <a:gd name="connsiteX87" fmla="*/ 2808528 w 4833822"/>
              <a:gd name="connsiteY87" fmla="*/ 4412123 h 5657306"/>
              <a:gd name="connsiteX88" fmla="*/ 2784115 w 4833822"/>
              <a:gd name="connsiteY88" fmla="*/ 4425340 h 5657306"/>
              <a:gd name="connsiteX89" fmla="*/ 2798448 w 4833822"/>
              <a:gd name="connsiteY89" fmla="*/ 4500598 h 5657306"/>
              <a:gd name="connsiteX90" fmla="*/ 2880875 w 4833822"/>
              <a:gd name="connsiteY90" fmla="*/ 4615278 h 5657306"/>
              <a:gd name="connsiteX91" fmla="*/ 3142493 w 4833822"/>
              <a:gd name="connsiteY91" fmla="*/ 4944990 h 5657306"/>
              <a:gd name="connsiteX92" fmla="*/ 2891625 w 4833822"/>
              <a:gd name="connsiteY92" fmla="*/ 4780131 h 5657306"/>
              <a:gd name="connsiteX93" fmla="*/ 2683768 w 4833822"/>
              <a:gd name="connsiteY93" fmla="*/ 4536433 h 5657306"/>
              <a:gd name="connsiteX94" fmla="*/ 2651515 w 4833822"/>
              <a:gd name="connsiteY94" fmla="*/ 4561522 h 5657306"/>
              <a:gd name="connsiteX95" fmla="*/ 2866541 w 4833822"/>
              <a:gd name="connsiteY95" fmla="*/ 4805221 h 5657306"/>
              <a:gd name="connsiteX96" fmla="*/ 3389773 w 4833822"/>
              <a:gd name="connsiteY96" fmla="*/ 5403715 h 5657306"/>
              <a:gd name="connsiteX97" fmla="*/ 3637059 w 4833822"/>
              <a:gd name="connsiteY97" fmla="*/ 5446719 h 5657306"/>
              <a:gd name="connsiteX98" fmla="*/ 3246422 w 4833822"/>
              <a:gd name="connsiteY98" fmla="*/ 5077590 h 5657306"/>
              <a:gd name="connsiteX99" fmla="*/ 3400524 w 4833822"/>
              <a:gd name="connsiteY99" fmla="*/ 5127764 h 5657306"/>
              <a:gd name="connsiteX100" fmla="*/ 3336018 w 4833822"/>
              <a:gd name="connsiteY100" fmla="*/ 4980825 h 5657306"/>
              <a:gd name="connsiteX101" fmla="*/ 3095901 w 4833822"/>
              <a:gd name="connsiteY101" fmla="*/ 4719212 h 5657306"/>
              <a:gd name="connsiteX102" fmla="*/ 2862954 w 4833822"/>
              <a:gd name="connsiteY102" fmla="*/ 4450424 h 5657306"/>
              <a:gd name="connsiteX103" fmla="*/ 2808528 w 4833822"/>
              <a:gd name="connsiteY103" fmla="*/ 4412123 h 5657306"/>
              <a:gd name="connsiteX104" fmla="*/ 1587125 w 4833822"/>
              <a:gd name="connsiteY104" fmla="*/ 4367998 h 5657306"/>
              <a:gd name="connsiteX105" fmla="*/ 798688 w 4833822"/>
              <a:gd name="connsiteY105" fmla="*/ 4575861 h 5657306"/>
              <a:gd name="connsiteX106" fmla="*/ 780768 w 4833822"/>
              <a:gd name="connsiteY106" fmla="*/ 5199439 h 5657306"/>
              <a:gd name="connsiteX107" fmla="*/ 791519 w 4833822"/>
              <a:gd name="connsiteY107" fmla="*/ 5005915 h 5657306"/>
              <a:gd name="connsiteX108" fmla="*/ 709092 w 4833822"/>
              <a:gd name="connsiteY108" fmla="*/ 4643949 h 5657306"/>
              <a:gd name="connsiteX109" fmla="*/ 368634 w 4833822"/>
              <a:gd name="connsiteY109" fmla="*/ 4654700 h 5657306"/>
              <a:gd name="connsiteX110" fmla="*/ 332793 w 4833822"/>
              <a:gd name="connsiteY110" fmla="*/ 4679790 h 5657306"/>
              <a:gd name="connsiteX111" fmla="*/ 368634 w 4833822"/>
              <a:gd name="connsiteY111" fmla="*/ 4694123 h 5657306"/>
              <a:gd name="connsiteX112" fmla="*/ 350714 w 4833822"/>
              <a:gd name="connsiteY112" fmla="*/ 4995163 h 5657306"/>
              <a:gd name="connsiteX113" fmla="*/ 447479 w 4833822"/>
              <a:gd name="connsiteY113" fmla="*/ 5059670 h 5657306"/>
              <a:gd name="connsiteX114" fmla="*/ 486896 w 4833822"/>
              <a:gd name="connsiteY114" fmla="*/ 4959323 h 5657306"/>
              <a:gd name="connsiteX115" fmla="*/ 468981 w 4833822"/>
              <a:gd name="connsiteY115" fmla="*/ 4841056 h 5657306"/>
              <a:gd name="connsiteX116" fmla="*/ 372216 w 4833822"/>
              <a:gd name="connsiteY116" fmla="*/ 4948572 h 5657306"/>
              <a:gd name="connsiteX117" fmla="*/ 382967 w 4833822"/>
              <a:gd name="connsiteY117" fmla="*/ 4798051 h 5657306"/>
              <a:gd name="connsiteX118" fmla="*/ 497647 w 4833822"/>
              <a:gd name="connsiteY118" fmla="*/ 4758629 h 5657306"/>
              <a:gd name="connsiteX119" fmla="*/ 569323 w 4833822"/>
              <a:gd name="connsiteY119" fmla="*/ 4873314 h 5657306"/>
              <a:gd name="connsiteX120" fmla="*/ 580074 w 4833822"/>
              <a:gd name="connsiteY120" fmla="*/ 5084754 h 5657306"/>
              <a:gd name="connsiteX121" fmla="*/ 612332 w 4833822"/>
              <a:gd name="connsiteY121" fmla="*/ 4841056 h 5657306"/>
              <a:gd name="connsiteX122" fmla="*/ 497647 w 4833822"/>
              <a:gd name="connsiteY122" fmla="*/ 4608109 h 5657306"/>
              <a:gd name="connsiteX123" fmla="*/ 730594 w 4833822"/>
              <a:gd name="connsiteY123" fmla="*/ 5013078 h 5657306"/>
              <a:gd name="connsiteX124" fmla="*/ 547826 w 4833822"/>
              <a:gd name="connsiteY124" fmla="*/ 5177937 h 5657306"/>
              <a:gd name="connsiteX125" fmla="*/ 834528 w 4833822"/>
              <a:gd name="connsiteY125" fmla="*/ 5210190 h 5657306"/>
              <a:gd name="connsiteX126" fmla="*/ 1533370 w 4833822"/>
              <a:gd name="connsiteY126" fmla="*/ 4694123 h 5657306"/>
              <a:gd name="connsiteX127" fmla="*/ 1633712 w 4833822"/>
              <a:gd name="connsiteY127" fmla="*/ 4561522 h 5657306"/>
              <a:gd name="connsiteX128" fmla="*/ 1142733 w 4833822"/>
              <a:gd name="connsiteY128" fmla="*/ 4876896 h 5657306"/>
              <a:gd name="connsiteX129" fmla="*/ 1031635 w 4833822"/>
              <a:gd name="connsiteY129" fmla="*/ 4905568 h 5657306"/>
              <a:gd name="connsiteX130" fmla="*/ 1096142 w 4833822"/>
              <a:gd name="connsiteY130" fmla="*/ 4805221 h 5657306"/>
              <a:gd name="connsiteX131" fmla="*/ 1587125 w 4833822"/>
              <a:gd name="connsiteY131" fmla="*/ 4367998 h 5657306"/>
              <a:gd name="connsiteX132" fmla="*/ 3072607 w 4833822"/>
              <a:gd name="connsiteY132" fmla="*/ 4359038 h 5657306"/>
              <a:gd name="connsiteX133" fmla="*/ 2988391 w 4833822"/>
              <a:gd name="connsiteY133" fmla="*/ 4393082 h 5657306"/>
              <a:gd name="connsiteX134" fmla="*/ 3038564 w 4833822"/>
              <a:gd name="connsiteY134" fmla="*/ 4504180 h 5657306"/>
              <a:gd name="connsiteX135" fmla="*/ 3407693 w 4833822"/>
              <a:gd name="connsiteY135" fmla="*/ 4919901 h 5657306"/>
              <a:gd name="connsiteX136" fmla="*/ 3576134 w 4833822"/>
              <a:gd name="connsiteY136" fmla="*/ 4959323 h 5657306"/>
              <a:gd name="connsiteX137" fmla="*/ 4002606 w 4833822"/>
              <a:gd name="connsiteY137" fmla="*/ 5063252 h 5657306"/>
              <a:gd name="connsiteX138" fmla="*/ 4124455 w 4833822"/>
              <a:gd name="connsiteY138" fmla="*/ 5145679 h 5657306"/>
              <a:gd name="connsiteX139" fmla="*/ 3586885 w 4833822"/>
              <a:gd name="connsiteY139" fmla="*/ 4597358 h 5657306"/>
              <a:gd name="connsiteX140" fmla="*/ 3339600 w 4833822"/>
              <a:gd name="connsiteY140" fmla="*/ 4454006 h 5657306"/>
              <a:gd name="connsiteX141" fmla="*/ 3551045 w 4833822"/>
              <a:gd name="connsiteY141" fmla="*/ 4629616 h 5657306"/>
              <a:gd name="connsiteX142" fmla="*/ 3658561 w 4833822"/>
              <a:gd name="connsiteY142" fmla="*/ 4812390 h 5657306"/>
              <a:gd name="connsiteX143" fmla="*/ 3536712 w 4833822"/>
              <a:gd name="connsiteY143" fmla="*/ 4737127 h 5657306"/>
              <a:gd name="connsiteX144" fmla="*/ 3167577 w 4833822"/>
              <a:gd name="connsiteY144" fmla="*/ 4400251 h 5657306"/>
              <a:gd name="connsiteX145" fmla="*/ 3072607 w 4833822"/>
              <a:gd name="connsiteY145" fmla="*/ 4359038 h 5657306"/>
              <a:gd name="connsiteX146" fmla="*/ 1497530 w 4833822"/>
              <a:gd name="connsiteY146" fmla="*/ 4271238 h 5657306"/>
              <a:gd name="connsiteX147" fmla="*/ 644585 w 4833822"/>
              <a:gd name="connsiteY147" fmla="*/ 4396669 h 5657306"/>
              <a:gd name="connsiteX148" fmla="*/ 404469 w 4833822"/>
              <a:gd name="connsiteY148" fmla="*/ 4471926 h 5657306"/>
              <a:gd name="connsiteX149" fmla="*/ 218113 w 4833822"/>
              <a:gd name="connsiteY149" fmla="*/ 4626029 h 5657306"/>
              <a:gd name="connsiteX150" fmla="*/ 347132 w 4833822"/>
              <a:gd name="connsiteY150" fmla="*/ 5145679 h 5657306"/>
              <a:gd name="connsiteX151" fmla="*/ 218113 w 4833822"/>
              <a:gd name="connsiteY151" fmla="*/ 4780131 h 5657306"/>
              <a:gd name="connsiteX152" fmla="*/ 289789 w 4833822"/>
              <a:gd name="connsiteY152" fmla="*/ 4672620 h 5657306"/>
              <a:gd name="connsiteX153" fmla="*/ 271869 w 4833822"/>
              <a:gd name="connsiteY153" fmla="*/ 4658287 h 5657306"/>
              <a:gd name="connsiteX154" fmla="*/ 304127 w 4833822"/>
              <a:gd name="connsiteY154" fmla="*/ 4565104 h 5657306"/>
              <a:gd name="connsiteX155" fmla="*/ 400887 w 4833822"/>
              <a:gd name="connsiteY155" fmla="*/ 4482678 h 5657306"/>
              <a:gd name="connsiteX156" fmla="*/ 404469 w 4833822"/>
              <a:gd name="connsiteY156" fmla="*/ 4475508 h 5657306"/>
              <a:gd name="connsiteX157" fmla="*/ 408056 w 4833822"/>
              <a:gd name="connsiteY157" fmla="*/ 4475508 h 5657306"/>
              <a:gd name="connsiteX158" fmla="*/ 569323 w 4833822"/>
              <a:gd name="connsiteY158" fmla="*/ 4432504 h 5657306"/>
              <a:gd name="connsiteX159" fmla="*/ 777186 w 4833822"/>
              <a:gd name="connsiteY159" fmla="*/ 4543602 h 5657306"/>
              <a:gd name="connsiteX160" fmla="*/ 1250249 w 4833822"/>
              <a:gd name="connsiteY160" fmla="*/ 4375161 h 5657306"/>
              <a:gd name="connsiteX161" fmla="*/ 1497530 w 4833822"/>
              <a:gd name="connsiteY161" fmla="*/ 4271238 h 5657306"/>
              <a:gd name="connsiteX162" fmla="*/ 3393360 w 4833822"/>
              <a:gd name="connsiteY162" fmla="*/ 4230468 h 5657306"/>
              <a:gd name="connsiteX163" fmla="*/ 3271511 w 4833822"/>
              <a:gd name="connsiteY163" fmla="*/ 4267651 h 5657306"/>
              <a:gd name="connsiteX164" fmla="*/ 3486538 w 4833822"/>
              <a:gd name="connsiteY164" fmla="*/ 4396669 h 5657306"/>
              <a:gd name="connsiteX165" fmla="*/ 4092197 w 4833822"/>
              <a:gd name="connsiteY165" fmla="*/ 4729963 h 5657306"/>
              <a:gd name="connsiteX166" fmla="*/ 3873588 w 4833822"/>
              <a:gd name="connsiteY166" fmla="*/ 4729963 h 5657306"/>
              <a:gd name="connsiteX167" fmla="*/ 4002606 w 4833822"/>
              <a:gd name="connsiteY167" fmla="*/ 4858976 h 5657306"/>
              <a:gd name="connsiteX168" fmla="*/ 4106535 w 4833822"/>
              <a:gd name="connsiteY168" fmla="*/ 4830305 h 5657306"/>
              <a:gd name="connsiteX169" fmla="*/ 4325144 w 4833822"/>
              <a:gd name="connsiteY169" fmla="*/ 4504180 h 5657306"/>
              <a:gd name="connsiteX170" fmla="*/ 4038441 w 4833822"/>
              <a:gd name="connsiteY170" fmla="*/ 4414589 h 5657306"/>
              <a:gd name="connsiteX171" fmla="*/ 3624178 w 4833822"/>
              <a:gd name="connsiteY171" fmla="*/ 4400977 h 5657306"/>
              <a:gd name="connsiteX172" fmla="*/ 3486739 w 4833822"/>
              <a:gd name="connsiteY172" fmla="*/ 4375198 h 5657306"/>
              <a:gd name="connsiteX173" fmla="*/ 3486739 w 4833822"/>
              <a:gd name="connsiteY173" fmla="*/ 4379193 h 5657306"/>
              <a:gd name="connsiteX174" fmla="*/ 3485394 w 4833822"/>
              <a:gd name="connsiteY174" fmla="*/ 4376504 h 5657306"/>
              <a:gd name="connsiteX175" fmla="*/ 3486706 w 4833822"/>
              <a:gd name="connsiteY175" fmla="*/ 4375192 h 5657306"/>
              <a:gd name="connsiteX176" fmla="*/ 3486538 w 4833822"/>
              <a:gd name="connsiteY176" fmla="*/ 4375161 h 5657306"/>
              <a:gd name="connsiteX177" fmla="*/ 3543876 w 4833822"/>
              <a:gd name="connsiteY177" fmla="*/ 4314237 h 5657306"/>
              <a:gd name="connsiteX178" fmla="*/ 4518674 w 4833822"/>
              <a:gd name="connsiteY178" fmla="*/ 4461175 h 5657306"/>
              <a:gd name="connsiteX179" fmla="*/ 4328731 w 4833822"/>
              <a:gd name="connsiteY179" fmla="*/ 4658287 h 5657306"/>
              <a:gd name="connsiteX180" fmla="*/ 4457745 w 4833822"/>
              <a:gd name="connsiteY180" fmla="*/ 4586606 h 5657306"/>
              <a:gd name="connsiteX181" fmla="*/ 4579599 w 4833822"/>
              <a:gd name="connsiteY181" fmla="*/ 4579443 h 5657306"/>
              <a:gd name="connsiteX182" fmla="*/ 4500754 w 4833822"/>
              <a:gd name="connsiteY182" fmla="*/ 4658287 h 5657306"/>
              <a:gd name="connsiteX183" fmla="*/ 4314393 w 4833822"/>
              <a:gd name="connsiteY183" fmla="*/ 4891235 h 5657306"/>
              <a:gd name="connsiteX184" fmla="*/ 4346651 w 4833822"/>
              <a:gd name="connsiteY184" fmla="*/ 4955741 h 5657306"/>
              <a:gd name="connsiteX185" fmla="*/ 4403989 w 4833822"/>
              <a:gd name="connsiteY185" fmla="*/ 4905568 h 5657306"/>
              <a:gd name="connsiteX186" fmla="*/ 4482833 w 4833822"/>
              <a:gd name="connsiteY186" fmla="*/ 4715625 h 5657306"/>
              <a:gd name="connsiteX187" fmla="*/ 4590350 w 4833822"/>
              <a:gd name="connsiteY187" fmla="*/ 4694123 h 5657306"/>
              <a:gd name="connsiteX188" fmla="*/ 4608265 w 4833822"/>
              <a:gd name="connsiteY188" fmla="*/ 4776549 h 5657306"/>
              <a:gd name="connsiteX189" fmla="*/ 4608265 w 4833822"/>
              <a:gd name="connsiteY189" fmla="*/ 4780131 h 5657306"/>
              <a:gd name="connsiteX190" fmla="*/ 4421909 w 4833822"/>
              <a:gd name="connsiteY190" fmla="*/ 4991576 h 5657306"/>
              <a:gd name="connsiteX191" fmla="*/ 4608265 w 4833822"/>
              <a:gd name="connsiteY191" fmla="*/ 4780131 h 5657306"/>
              <a:gd name="connsiteX192" fmla="*/ 4611852 w 4833822"/>
              <a:gd name="connsiteY192" fmla="*/ 4776549 h 5657306"/>
              <a:gd name="connsiteX193" fmla="*/ 4611852 w 4833822"/>
              <a:gd name="connsiteY193" fmla="*/ 4772967 h 5657306"/>
              <a:gd name="connsiteX194" fmla="*/ 4694279 w 4833822"/>
              <a:gd name="connsiteY194" fmla="*/ 4758629 h 5657306"/>
              <a:gd name="connsiteX195" fmla="*/ 4651275 w 4833822"/>
              <a:gd name="connsiteY195" fmla="*/ 4583025 h 5657306"/>
              <a:gd name="connsiteX196" fmla="*/ 4572429 w 4833822"/>
              <a:gd name="connsiteY196" fmla="*/ 4464757 h 5657306"/>
              <a:gd name="connsiteX197" fmla="*/ 4583181 w 4833822"/>
              <a:gd name="connsiteY197" fmla="*/ 4371580 h 5657306"/>
              <a:gd name="connsiteX198" fmla="*/ 4436247 w 4833822"/>
              <a:gd name="connsiteY198" fmla="*/ 4324993 h 5657306"/>
              <a:gd name="connsiteX199" fmla="*/ 3504459 w 4833822"/>
              <a:gd name="connsiteY199" fmla="*/ 4238979 h 5657306"/>
              <a:gd name="connsiteX200" fmla="*/ 3393360 w 4833822"/>
              <a:gd name="connsiteY200" fmla="*/ 4230468 h 5657306"/>
              <a:gd name="connsiteX201" fmla="*/ 655337 w 4833822"/>
              <a:gd name="connsiteY201" fmla="*/ 4099210 h 5657306"/>
              <a:gd name="connsiteX202" fmla="*/ 637416 w 4833822"/>
              <a:gd name="connsiteY202" fmla="*/ 4156553 h 5657306"/>
              <a:gd name="connsiteX203" fmla="*/ 863200 w 4833822"/>
              <a:gd name="connsiteY203" fmla="*/ 4260482 h 5657306"/>
              <a:gd name="connsiteX204" fmla="*/ 734181 w 4833822"/>
              <a:gd name="connsiteY204" fmla="*/ 4120717 h 5657306"/>
              <a:gd name="connsiteX205" fmla="*/ 655337 w 4833822"/>
              <a:gd name="connsiteY205" fmla="*/ 4099210 h 5657306"/>
              <a:gd name="connsiteX206" fmla="*/ 465399 w 4833822"/>
              <a:gd name="connsiteY206" fmla="*/ 4059793 h 5657306"/>
              <a:gd name="connsiteX207" fmla="*/ 465399 w 4833822"/>
              <a:gd name="connsiteY207" fmla="*/ 4260482 h 5657306"/>
              <a:gd name="connsiteX208" fmla="*/ 501234 w 4833822"/>
              <a:gd name="connsiteY208" fmla="*/ 4317824 h 5657306"/>
              <a:gd name="connsiteX209" fmla="*/ 554990 w 4833822"/>
              <a:gd name="connsiteY209" fmla="*/ 4264069 h 5657306"/>
              <a:gd name="connsiteX210" fmla="*/ 465399 w 4833822"/>
              <a:gd name="connsiteY210" fmla="*/ 4059793 h 5657306"/>
              <a:gd name="connsiteX211" fmla="*/ 4325169 w 4833822"/>
              <a:gd name="connsiteY211" fmla="*/ 3978896 h 5657306"/>
              <a:gd name="connsiteX212" fmla="*/ 3959602 w 4833822"/>
              <a:gd name="connsiteY212" fmla="*/ 4185224 h 5657306"/>
              <a:gd name="connsiteX213" fmla="*/ 4360985 w 4833822"/>
              <a:gd name="connsiteY213" fmla="*/ 4095628 h 5657306"/>
              <a:gd name="connsiteX214" fmla="*/ 4278558 w 4833822"/>
              <a:gd name="connsiteY214" fmla="*/ 4206726 h 5657306"/>
              <a:gd name="connsiteX215" fmla="*/ 4454163 w 4833822"/>
              <a:gd name="connsiteY215" fmla="*/ 4160135 h 5657306"/>
              <a:gd name="connsiteX216" fmla="*/ 4368153 w 4833822"/>
              <a:gd name="connsiteY216" fmla="*/ 3984530 h 5657306"/>
              <a:gd name="connsiteX217" fmla="*/ 4325169 w 4833822"/>
              <a:gd name="connsiteY217" fmla="*/ 3978896 h 5657306"/>
              <a:gd name="connsiteX218" fmla="*/ 4156709 w 4833822"/>
              <a:gd name="connsiteY218" fmla="*/ 3945108 h 5657306"/>
              <a:gd name="connsiteX219" fmla="*/ 3748157 w 4833822"/>
              <a:gd name="connsiteY219" fmla="*/ 4027534 h 5657306"/>
              <a:gd name="connsiteX220" fmla="*/ 3529543 w 4833822"/>
              <a:gd name="connsiteY220" fmla="*/ 4149383 h 5657306"/>
              <a:gd name="connsiteX221" fmla="*/ 3805494 w 4833822"/>
              <a:gd name="connsiteY221" fmla="*/ 4052624 h 5657306"/>
              <a:gd name="connsiteX222" fmla="*/ 4156709 w 4833822"/>
              <a:gd name="connsiteY222" fmla="*/ 3945108 h 5657306"/>
              <a:gd name="connsiteX223" fmla="*/ 399937 w 4833822"/>
              <a:gd name="connsiteY223" fmla="*/ 3901320 h 5657306"/>
              <a:gd name="connsiteX224" fmla="*/ 210944 w 4833822"/>
              <a:gd name="connsiteY224" fmla="*/ 3980948 h 5657306"/>
              <a:gd name="connsiteX225" fmla="*/ 124936 w 4833822"/>
              <a:gd name="connsiteY225" fmla="*/ 4124299 h 5657306"/>
              <a:gd name="connsiteX226" fmla="*/ 275451 w 4833822"/>
              <a:gd name="connsiteY226" fmla="*/ 4117130 h 5657306"/>
              <a:gd name="connsiteX227" fmla="*/ 304127 w 4833822"/>
              <a:gd name="connsiteY227" fmla="*/ 4135050 h 5657306"/>
              <a:gd name="connsiteX228" fmla="*/ 271869 w 4833822"/>
              <a:gd name="connsiteY228" fmla="*/ 4371580 h 5657306"/>
              <a:gd name="connsiteX229" fmla="*/ 311291 w 4833822"/>
              <a:gd name="connsiteY229" fmla="*/ 4213895 h 5657306"/>
              <a:gd name="connsiteX230" fmla="*/ 243203 w 4833822"/>
              <a:gd name="connsiteY230" fmla="*/ 4006032 h 5657306"/>
              <a:gd name="connsiteX231" fmla="*/ 1214409 w 4833822"/>
              <a:gd name="connsiteY231" fmla="*/ 3984530 h 5657306"/>
              <a:gd name="connsiteX232" fmla="*/ 465399 w 4833822"/>
              <a:gd name="connsiteY232" fmla="*/ 3902103 h 5657306"/>
              <a:gd name="connsiteX233" fmla="*/ 399937 w 4833822"/>
              <a:gd name="connsiteY233" fmla="*/ 3901320 h 5657306"/>
              <a:gd name="connsiteX234" fmla="*/ 2524908 w 4833822"/>
              <a:gd name="connsiteY234" fmla="*/ 2767021 h 5657306"/>
              <a:gd name="connsiteX235" fmla="*/ 2732856 w 4833822"/>
              <a:gd name="connsiteY235" fmla="*/ 3408940 h 5657306"/>
              <a:gd name="connsiteX236" fmla="*/ 2775802 w 4833822"/>
              <a:gd name="connsiteY236" fmla="*/ 3479009 h 5657306"/>
              <a:gd name="connsiteX237" fmla="*/ 2823267 w 4833822"/>
              <a:gd name="connsiteY237" fmla="*/ 3402159 h 5657306"/>
              <a:gd name="connsiteX238" fmla="*/ 2879774 w 4833822"/>
              <a:gd name="connsiteY238" fmla="*/ 3191953 h 5657306"/>
              <a:gd name="connsiteX239" fmla="*/ 2920458 w 4833822"/>
              <a:gd name="connsiteY239" fmla="*/ 3725378 h 5657306"/>
              <a:gd name="connsiteX240" fmla="*/ 3132925 w 4833822"/>
              <a:gd name="connsiteY240" fmla="*/ 3666611 h 5657306"/>
              <a:gd name="connsiteX241" fmla="*/ 2879774 w 4833822"/>
              <a:gd name="connsiteY241" fmla="*/ 4041819 h 5657306"/>
              <a:gd name="connsiteX242" fmla="*/ 2131619 w 4833822"/>
              <a:gd name="connsiteY242" fmla="*/ 3989833 h 5657306"/>
              <a:gd name="connsiteX243" fmla="*/ 1894289 w 4833822"/>
              <a:gd name="connsiteY243" fmla="*/ 3639489 h 5657306"/>
              <a:gd name="connsiteX244" fmla="*/ 2075111 w 4833822"/>
              <a:gd name="connsiteY244" fmla="*/ 3727640 h 5657306"/>
              <a:gd name="connsiteX245" fmla="*/ 2086414 w 4833822"/>
              <a:gd name="connsiteY245" fmla="*/ 3212295 h 5657306"/>
              <a:gd name="connsiteX246" fmla="*/ 2163263 w 4833822"/>
              <a:gd name="connsiteY246" fmla="*/ 3356954 h 5657306"/>
              <a:gd name="connsiteX247" fmla="*/ 2224289 w 4833822"/>
              <a:gd name="connsiteY247" fmla="*/ 3402159 h 5657306"/>
              <a:gd name="connsiteX248" fmla="*/ 2242372 w 4833822"/>
              <a:gd name="connsiteY248" fmla="*/ 3338871 h 5657306"/>
              <a:gd name="connsiteX249" fmla="*/ 2524908 w 4833822"/>
              <a:gd name="connsiteY249" fmla="*/ 2767021 h 5657306"/>
              <a:gd name="connsiteX250" fmla="*/ 2540406 w 4833822"/>
              <a:gd name="connsiteY250" fmla="*/ 1959680 h 5657306"/>
              <a:gd name="connsiteX251" fmla="*/ 2092432 w 4833822"/>
              <a:gd name="connsiteY251" fmla="*/ 2866377 h 5657306"/>
              <a:gd name="connsiteX252" fmla="*/ 2063761 w 4833822"/>
              <a:gd name="connsiteY252" fmla="*/ 2966724 h 5657306"/>
              <a:gd name="connsiteX253" fmla="*/ 1967001 w 4833822"/>
              <a:gd name="connsiteY253" fmla="*/ 2895048 h 5657306"/>
              <a:gd name="connsiteX254" fmla="*/ 1845152 w 4833822"/>
              <a:gd name="connsiteY254" fmla="*/ 2665684 h 5657306"/>
              <a:gd name="connsiteX255" fmla="*/ 1827232 w 4833822"/>
              <a:gd name="connsiteY255" fmla="*/ 3482791 h 5657306"/>
              <a:gd name="connsiteX256" fmla="*/ 1540529 w 4833822"/>
              <a:gd name="connsiteY256" fmla="*/ 3343022 h 5657306"/>
              <a:gd name="connsiteX257" fmla="*/ 1916828 w 4833822"/>
              <a:gd name="connsiteY257" fmla="*/ 3898511 h 5657306"/>
              <a:gd name="connsiteX258" fmla="*/ 3103066 w 4833822"/>
              <a:gd name="connsiteY258" fmla="*/ 3980938 h 5657306"/>
              <a:gd name="connsiteX259" fmla="*/ 3504448 w 4833822"/>
              <a:gd name="connsiteY259" fmla="*/ 3386026 h 5657306"/>
              <a:gd name="connsiteX260" fmla="*/ 3167572 w 4833822"/>
              <a:gd name="connsiteY260" fmla="*/ 3479204 h 5657306"/>
              <a:gd name="connsiteX261" fmla="*/ 3103066 w 4833822"/>
              <a:gd name="connsiteY261" fmla="*/ 2633430 h 5657306"/>
              <a:gd name="connsiteX262" fmla="*/ 3013470 w 4833822"/>
              <a:gd name="connsiteY262" fmla="*/ 2966724 h 5657306"/>
              <a:gd name="connsiteX263" fmla="*/ 2938212 w 4833822"/>
              <a:gd name="connsiteY263" fmla="*/ 3088573 h 5657306"/>
              <a:gd name="connsiteX264" fmla="*/ 2870119 w 4833822"/>
              <a:gd name="connsiteY264" fmla="*/ 2977475 h 5657306"/>
              <a:gd name="connsiteX265" fmla="*/ 2540406 w 4833822"/>
              <a:gd name="connsiteY265" fmla="*/ 1959680 h 5657306"/>
              <a:gd name="connsiteX266" fmla="*/ 357884 w 4833822"/>
              <a:gd name="connsiteY266" fmla="*/ 1888009 h 5657306"/>
              <a:gd name="connsiteX267" fmla="*/ 422396 w 4833822"/>
              <a:gd name="connsiteY267" fmla="*/ 1970436 h 5657306"/>
              <a:gd name="connsiteX268" fmla="*/ 522738 w 4833822"/>
              <a:gd name="connsiteY268" fmla="*/ 2472167 h 5657306"/>
              <a:gd name="connsiteX269" fmla="*/ 490485 w 4833822"/>
              <a:gd name="connsiteY269" fmla="*/ 2611937 h 5657306"/>
              <a:gd name="connsiteX270" fmla="*/ 386555 w 4833822"/>
              <a:gd name="connsiteY270" fmla="*/ 2511590 h 5657306"/>
              <a:gd name="connsiteX271" fmla="*/ 286208 w 4833822"/>
              <a:gd name="connsiteY271" fmla="*/ 1970436 h 5657306"/>
              <a:gd name="connsiteX272" fmla="*/ 357884 w 4833822"/>
              <a:gd name="connsiteY272" fmla="*/ 1888009 h 5657306"/>
              <a:gd name="connsiteX273" fmla="*/ 4036204 w 4833822"/>
              <a:gd name="connsiteY273" fmla="*/ 470618 h 5657306"/>
              <a:gd name="connsiteX274" fmla="*/ 4110123 w 4833822"/>
              <a:gd name="connsiteY274" fmla="*/ 533333 h 5657306"/>
              <a:gd name="connsiteX275" fmla="*/ 4063531 w 4833822"/>
              <a:gd name="connsiteY275" fmla="*/ 1343277 h 5657306"/>
              <a:gd name="connsiteX276" fmla="*/ 3938100 w 4833822"/>
              <a:gd name="connsiteY276" fmla="*/ 1031483 h 5657306"/>
              <a:gd name="connsiteX277" fmla="*/ 3970353 w 4833822"/>
              <a:gd name="connsiteY277" fmla="*/ 536920 h 5657306"/>
              <a:gd name="connsiteX278" fmla="*/ 4036204 w 4833822"/>
              <a:gd name="connsiteY278" fmla="*/ 470618 h 5657306"/>
              <a:gd name="connsiteX279" fmla="*/ 915320 w 4833822"/>
              <a:gd name="connsiteY279" fmla="*/ 212189 h 5657306"/>
              <a:gd name="connsiteX280" fmla="*/ 1020430 w 4833822"/>
              <a:gd name="connsiteY280" fmla="*/ 892951 h 5657306"/>
              <a:gd name="connsiteX281" fmla="*/ 811383 w 4833822"/>
              <a:gd name="connsiteY281" fmla="*/ 853365 h 5657306"/>
              <a:gd name="connsiteX282" fmla="*/ 915320 w 4833822"/>
              <a:gd name="connsiteY282" fmla="*/ 212189 h 5657306"/>
              <a:gd name="connsiteX283" fmla="*/ 2546201 w 4833822"/>
              <a:gd name="connsiteY283" fmla="*/ 116536 h 5657306"/>
              <a:gd name="connsiteX284" fmla="*/ 3067317 w 4833822"/>
              <a:gd name="connsiteY284" fmla="*/ 611110 h 5657306"/>
              <a:gd name="connsiteX285" fmla="*/ 3113822 w 4833822"/>
              <a:gd name="connsiteY285" fmla="*/ 1314601 h 5657306"/>
              <a:gd name="connsiteX286" fmla="*/ 3282263 w 4833822"/>
              <a:gd name="connsiteY286" fmla="*/ 633679 h 5657306"/>
              <a:gd name="connsiteX287" fmla="*/ 3257173 w 4833822"/>
              <a:gd name="connsiteY287" fmla="*/ 493910 h 5657306"/>
              <a:gd name="connsiteX288" fmla="*/ 3278681 w 4833822"/>
              <a:gd name="connsiteY288" fmla="*/ 404314 h 5657306"/>
              <a:gd name="connsiteX289" fmla="*/ 3361107 w 4833822"/>
              <a:gd name="connsiteY289" fmla="*/ 461657 h 5657306"/>
              <a:gd name="connsiteX290" fmla="*/ 3884339 w 4833822"/>
              <a:gd name="connsiteY290" fmla="*/ 1773327 h 5657306"/>
              <a:gd name="connsiteX291" fmla="*/ 3776823 w 4833822"/>
              <a:gd name="connsiteY291" fmla="*/ 2393322 h 5657306"/>
              <a:gd name="connsiteX292" fmla="*/ 4002606 w 4833822"/>
              <a:gd name="connsiteY292" fmla="*/ 2174713 h 5657306"/>
              <a:gd name="connsiteX293" fmla="*/ 4059943 w 4833822"/>
              <a:gd name="connsiteY293" fmla="*/ 2110202 h 5657306"/>
              <a:gd name="connsiteX294" fmla="*/ 4117286 w 4833822"/>
              <a:gd name="connsiteY294" fmla="*/ 2185464 h 5657306"/>
              <a:gd name="connsiteX295" fmla="*/ 4131625 w 4833822"/>
              <a:gd name="connsiteY295" fmla="*/ 2998986 h 5657306"/>
              <a:gd name="connsiteX296" fmla="*/ 3755321 w 4833822"/>
              <a:gd name="connsiteY296" fmla="*/ 3830428 h 5657306"/>
              <a:gd name="connsiteX297" fmla="*/ 3723067 w 4833822"/>
              <a:gd name="connsiteY297" fmla="*/ 3905685 h 5657306"/>
              <a:gd name="connsiteX298" fmla="*/ 4099366 w 4833822"/>
              <a:gd name="connsiteY298" fmla="*/ 3844761 h 5657306"/>
              <a:gd name="connsiteX299" fmla="*/ 4550927 w 4833822"/>
              <a:gd name="connsiteY299" fmla="*/ 4195975 h 5657306"/>
              <a:gd name="connsiteX300" fmla="*/ 4604683 w 4833822"/>
              <a:gd name="connsiteY300" fmla="*/ 4296322 h 5657306"/>
              <a:gd name="connsiteX301" fmla="*/ 4576011 w 4833822"/>
              <a:gd name="connsiteY301" fmla="*/ 5138515 h 5657306"/>
              <a:gd name="connsiteX302" fmla="*/ 4432660 w 4833822"/>
              <a:gd name="connsiteY302" fmla="*/ 5199439 h 5657306"/>
              <a:gd name="connsiteX303" fmla="*/ 3999019 w 4833822"/>
              <a:gd name="connsiteY303" fmla="*/ 5432386 h 5657306"/>
              <a:gd name="connsiteX304" fmla="*/ 3192667 w 4833822"/>
              <a:gd name="connsiteY304" fmla="*/ 5364293 h 5657306"/>
              <a:gd name="connsiteX305" fmla="*/ 2662265 w 4833822"/>
              <a:gd name="connsiteY305" fmla="*/ 4733545 h 5657306"/>
              <a:gd name="connsiteX306" fmla="*/ 2680186 w 4833822"/>
              <a:gd name="connsiteY306" fmla="*/ 5052501 h 5657306"/>
              <a:gd name="connsiteX307" fmla="*/ 2655096 w 4833822"/>
              <a:gd name="connsiteY307" fmla="*/ 5364293 h 5657306"/>
              <a:gd name="connsiteX308" fmla="*/ 2063771 w 4833822"/>
              <a:gd name="connsiteY308" fmla="*/ 5650995 h 5657306"/>
              <a:gd name="connsiteX309" fmla="*/ 1827242 w 4833822"/>
              <a:gd name="connsiteY309" fmla="*/ 5600822 h 5657306"/>
              <a:gd name="connsiteX310" fmla="*/ 1594295 w 4833822"/>
              <a:gd name="connsiteY310" fmla="*/ 5059670 h 5657306"/>
              <a:gd name="connsiteX311" fmla="*/ 1952673 w 4833822"/>
              <a:gd name="connsiteY311" fmla="*/ 4525682 h 5657306"/>
              <a:gd name="connsiteX312" fmla="*/ 2020761 w 4833822"/>
              <a:gd name="connsiteY312" fmla="*/ 4393082 h 5657306"/>
              <a:gd name="connsiteX313" fmla="*/ 1841575 w 4833822"/>
              <a:gd name="connsiteY313" fmla="*/ 4536433 h 5657306"/>
              <a:gd name="connsiteX314" fmla="*/ 884697 w 4833822"/>
              <a:gd name="connsiteY314" fmla="*/ 5281866 h 5657306"/>
              <a:gd name="connsiteX315" fmla="*/ 547826 w 4833822"/>
              <a:gd name="connsiteY315" fmla="*/ 5314119 h 5657306"/>
              <a:gd name="connsiteX316" fmla="*/ 357883 w 4833822"/>
              <a:gd name="connsiteY316" fmla="*/ 5256782 h 5657306"/>
              <a:gd name="connsiteX317" fmla="*/ 89095 w 4833822"/>
              <a:gd name="connsiteY317" fmla="*/ 4830305 h 5657306"/>
              <a:gd name="connsiteX318" fmla="*/ 46091 w 4833822"/>
              <a:gd name="connsiteY318" fmla="*/ 4479096 h 5657306"/>
              <a:gd name="connsiteX319" fmla="*/ 440310 w 4833822"/>
              <a:gd name="connsiteY319" fmla="*/ 3830428 h 5657306"/>
              <a:gd name="connsiteX320" fmla="*/ 1020884 w 4833822"/>
              <a:gd name="connsiteY320" fmla="*/ 3880601 h 5657306"/>
              <a:gd name="connsiteX321" fmla="*/ 798688 w 4833822"/>
              <a:gd name="connsiteY321" fmla="*/ 3708579 h 5657306"/>
              <a:gd name="connsiteX322" fmla="*/ 766435 w 4833822"/>
              <a:gd name="connsiteY322" fmla="*/ 3651236 h 5657306"/>
              <a:gd name="connsiteX323" fmla="*/ 838110 w 4833822"/>
              <a:gd name="connsiteY323" fmla="*/ 3629734 h 5657306"/>
              <a:gd name="connsiteX324" fmla="*/ 1060306 w 4833822"/>
              <a:gd name="connsiteY324" fmla="*/ 3722912 h 5657306"/>
              <a:gd name="connsiteX325" fmla="*/ 777186 w 4833822"/>
              <a:gd name="connsiteY325" fmla="*/ 3224764 h 5657306"/>
              <a:gd name="connsiteX326" fmla="*/ 723430 w 4833822"/>
              <a:gd name="connsiteY326" fmla="*/ 2690781 h 5657306"/>
              <a:gd name="connsiteX327" fmla="*/ 727012 w 4833822"/>
              <a:gd name="connsiteY327" fmla="*/ 1991940 h 5657306"/>
              <a:gd name="connsiteX328" fmla="*/ 762853 w 4833822"/>
              <a:gd name="connsiteY328" fmla="*/ 1859340 h 5657306"/>
              <a:gd name="connsiteX329" fmla="*/ 1017302 w 4833822"/>
              <a:gd name="connsiteY329" fmla="*/ 2160375 h 5657306"/>
              <a:gd name="connsiteX330" fmla="*/ 1139151 w 4833822"/>
              <a:gd name="connsiteY330" fmla="*/ 2199797 h 5657306"/>
              <a:gd name="connsiteX331" fmla="*/ 1110480 w 4833822"/>
              <a:gd name="connsiteY331" fmla="*/ 2088699 h 5657306"/>
              <a:gd name="connsiteX332" fmla="*/ 1135564 w 4833822"/>
              <a:gd name="connsiteY332" fmla="*/ 1199921 h 5657306"/>
              <a:gd name="connsiteX333" fmla="*/ 1493942 w 4833822"/>
              <a:gd name="connsiteY333" fmla="*/ 540501 h 5657306"/>
              <a:gd name="connsiteX334" fmla="*/ 1547703 w 4833822"/>
              <a:gd name="connsiteY334" fmla="*/ 486746 h 5657306"/>
              <a:gd name="connsiteX335" fmla="*/ 1597877 w 4833822"/>
              <a:gd name="connsiteY335" fmla="*/ 579924 h 5657306"/>
              <a:gd name="connsiteX336" fmla="*/ 2070940 w 4833822"/>
              <a:gd name="connsiteY336" fmla="*/ 1354023 h 5657306"/>
              <a:gd name="connsiteX337" fmla="*/ 1926239 w 4833822"/>
              <a:gd name="connsiteY337" fmla="*/ 615196 h 5657306"/>
              <a:gd name="connsiteX338" fmla="*/ 2356625 w 4833822"/>
              <a:gd name="connsiteY338" fmla="*/ 142517 h 5657306"/>
              <a:gd name="connsiteX339" fmla="*/ 2546201 w 4833822"/>
              <a:gd name="connsiteY339" fmla="*/ 116536 h 5657306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113822 w 4833822"/>
              <a:gd name="connsiteY285" fmla="*/ 1198065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7121 h 5540770"/>
              <a:gd name="connsiteX1" fmla="*/ 2053020 w 4833822"/>
              <a:gd name="connsiteY1" fmla="*/ 5176081 h 5540770"/>
              <a:gd name="connsiteX2" fmla="*/ 1959837 w 4833822"/>
              <a:gd name="connsiteY2" fmla="*/ 5251339 h 5540770"/>
              <a:gd name="connsiteX3" fmla="*/ 2045851 w 4833822"/>
              <a:gd name="connsiteY3" fmla="*/ 5369606 h 5540770"/>
              <a:gd name="connsiteX4" fmla="*/ 2042269 w 4833822"/>
              <a:gd name="connsiteY4" fmla="*/ 5272841 h 5540770"/>
              <a:gd name="connsiteX5" fmla="*/ 2106775 w 4833822"/>
              <a:gd name="connsiteY5" fmla="*/ 5208334 h 5540770"/>
              <a:gd name="connsiteX6" fmla="*/ 2128277 w 4833822"/>
              <a:gd name="connsiteY6" fmla="*/ 5280010 h 5540770"/>
              <a:gd name="connsiteX7" fmla="*/ 2164118 w 4833822"/>
              <a:gd name="connsiteY7" fmla="*/ 5330183 h 5540770"/>
              <a:gd name="connsiteX8" fmla="*/ 2232206 w 4833822"/>
              <a:gd name="connsiteY8" fmla="*/ 5294348 h 5540770"/>
              <a:gd name="connsiteX9" fmla="*/ 2228624 w 4833822"/>
              <a:gd name="connsiteY9" fmla="*/ 5201165 h 5540770"/>
              <a:gd name="connsiteX10" fmla="*/ 2144854 w 4833822"/>
              <a:gd name="connsiteY10" fmla="*/ 5167121 h 5540770"/>
              <a:gd name="connsiteX11" fmla="*/ 2508163 w 4833822"/>
              <a:gd name="connsiteY11" fmla="*/ 5136659 h 5540770"/>
              <a:gd name="connsiteX12" fmla="*/ 2407811 w 4833822"/>
              <a:gd name="connsiteY12" fmla="*/ 5444869 h 5540770"/>
              <a:gd name="connsiteX13" fmla="*/ 2508163 w 4833822"/>
              <a:gd name="connsiteY13" fmla="*/ 5136659 h 5540770"/>
              <a:gd name="connsiteX14" fmla="*/ 2215080 w 4833822"/>
              <a:gd name="connsiteY14" fmla="*/ 5052124 h 5540770"/>
              <a:gd name="connsiteX15" fmla="*/ 2171282 w 4833822"/>
              <a:gd name="connsiteY15" fmla="*/ 5057814 h 5540770"/>
              <a:gd name="connsiteX16" fmla="*/ 2350473 w 4833822"/>
              <a:gd name="connsiteY16" fmla="*/ 5337353 h 5540770"/>
              <a:gd name="connsiteX17" fmla="*/ 2393478 w 4833822"/>
              <a:gd name="connsiteY17" fmla="*/ 5154579 h 5540770"/>
              <a:gd name="connsiteX18" fmla="*/ 2252871 w 4833822"/>
              <a:gd name="connsiteY18" fmla="*/ 5053279 h 5540770"/>
              <a:gd name="connsiteX19" fmla="*/ 2215080 w 4833822"/>
              <a:gd name="connsiteY19" fmla="*/ 5052124 h 5540770"/>
              <a:gd name="connsiteX20" fmla="*/ 3767359 w 4833822"/>
              <a:gd name="connsiteY20" fmla="*/ 4933166 h 5540770"/>
              <a:gd name="connsiteX21" fmla="*/ 3913003 w 4833822"/>
              <a:gd name="connsiteY21" fmla="*/ 5014809 h 5540770"/>
              <a:gd name="connsiteX22" fmla="*/ 3930923 w 4833822"/>
              <a:gd name="connsiteY22" fmla="*/ 5039898 h 5540770"/>
              <a:gd name="connsiteX23" fmla="*/ 3923759 w 4833822"/>
              <a:gd name="connsiteY23" fmla="*/ 5064983 h 5540770"/>
              <a:gd name="connsiteX24" fmla="*/ 3672890 w 4833822"/>
              <a:gd name="connsiteY24" fmla="*/ 5047062 h 5540770"/>
              <a:gd name="connsiteX25" fmla="*/ 3672890 w 4833822"/>
              <a:gd name="connsiteY25" fmla="*/ 4978973 h 5540770"/>
              <a:gd name="connsiteX26" fmla="*/ 3708731 w 4833822"/>
              <a:gd name="connsiteY26" fmla="*/ 4953884 h 5540770"/>
              <a:gd name="connsiteX27" fmla="*/ 3767359 w 4833822"/>
              <a:gd name="connsiteY27" fmla="*/ 4933166 h 5540770"/>
              <a:gd name="connsiteX28" fmla="*/ 3779366 w 4833822"/>
              <a:gd name="connsiteY28" fmla="*/ 4893355 h 5540770"/>
              <a:gd name="connsiteX29" fmla="*/ 3637059 w 4833822"/>
              <a:gd name="connsiteY29" fmla="*/ 4918050 h 5540770"/>
              <a:gd name="connsiteX30" fmla="*/ 3497289 w 4833822"/>
              <a:gd name="connsiteY30" fmla="*/ 5100818 h 5540770"/>
              <a:gd name="connsiteX31" fmla="*/ 3615557 w 4833822"/>
              <a:gd name="connsiteY31" fmla="*/ 5043481 h 5540770"/>
              <a:gd name="connsiteX32" fmla="*/ 3852086 w 4833822"/>
              <a:gd name="connsiteY32" fmla="*/ 5201165 h 5540770"/>
              <a:gd name="connsiteX33" fmla="*/ 3952433 w 4833822"/>
              <a:gd name="connsiteY33" fmla="*/ 5029143 h 5540770"/>
              <a:gd name="connsiteX34" fmla="*/ 3945496 w 4833822"/>
              <a:gd name="connsiteY34" fmla="*/ 5012338 h 5540770"/>
              <a:gd name="connsiteX35" fmla="*/ 3938093 w 4833822"/>
              <a:gd name="connsiteY35" fmla="*/ 5012338 h 5540770"/>
              <a:gd name="connsiteX36" fmla="*/ 3927341 w 4833822"/>
              <a:gd name="connsiteY36" fmla="*/ 5012338 h 5540770"/>
              <a:gd name="connsiteX37" fmla="*/ 3909418 w 4833822"/>
              <a:gd name="connsiteY37" fmla="*/ 5007631 h 5540770"/>
              <a:gd name="connsiteX38" fmla="*/ 3920171 w 4833822"/>
              <a:gd name="connsiteY38" fmla="*/ 5007631 h 5540770"/>
              <a:gd name="connsiteX39" fmla="*/ 3945252 w 4833822"/>
              <a:gd name="connsiteY39" fmla="*/ 5011748 h 5540770"/>
              <a:gd name="connsiteX40" fmla="*/ 3928739 w 4833822"/>
              <a:gd name="connsiteY40" fmla="*/ 4971748 h 5540770"/>
              <a:gd name="connsiteX41" fmla="*/ 3822967 w 4833822"/>
              <a:gd name="connsiteY41" fmla="*/ 4895650 h 5540770"/>
              <a:gd name="connsiteX42" fmla="*/ 3779366 w 4833822"/>
              <a:gd name="connsiteY42" fmla="*/ 4893355 h 5540770"/>
              <a:gd name="connsiteX43" fmla="*/ 4196131 w 4833822"/>
              <a:gd name="connsiteY43" fmla="*/ 4749609 h 5540770"/>
              <a:gd name="connsiteX44" fmla="*/ 4235548 w 4833822"/>
              <a:gd name="connsiteY44" fmla="*/ 4978974 h 5540770"/>
              <a:gd name="connsiteX45" fmla="*/ 4454163 w 4833822"/>
              <a:gd name="connsiteY45" fmla="*/ 4982556 h 5540770"/>
              <a:gd name="connsiteX46" fmla="*/ 4196131 w 4833822"/>
              <a:gd name="connsiteY46" fmla="*/ 4749609 h 5540770"/>
              <a:gd name="connsiteX47" fmla="*/ 1174995 w 4833822"/>
              <a:gd name="connsiteY47" fmla="*/ 4434231 h 5540770"/>
              <a:gd name="connsiteX48" fmla="*/ 1250253 w 4833822"/>
              <a:gd name="connsiteY48" fmla="*/ 4480823 h 5540770"/>
              <a:gd name="connsiteX49" fmla="*/ 1035224 w 4833822"/>
              <a:gd name="connsiteY49" fmla="*/ 4591916 h 5540770"/>
              <a:gd name="connsiteX50" fmla="*/ 981463 w 4833822"/>
              <a:gd name="connsiteY50" fmla="*/ 4566832 h 5540770"/>
              <a:gd name="connsiteX51" fmla="*/ 1174995 w 4833822"/>
              <a:gd name="connsiteY51" fmla="*/ 4434231 h 5540770"/>
              <a:gd name="connsiteX52" fmla="*/ 3960412 w 4833822"/>
              <a:gd name="connsiteY52" fmla="*/ 4404956 h 5540770"/>
              <a:gd name="connsiteX53" fmla="*/ 4095776 w 4833822"/>
              <a:gd name="connsiteY53" fmla="*/ 4462901 h 5540770"/>
              <a:gd name="connsiteX54" fmla="*/ 4052767 w 4833822"/>
              <a:gd name="connsiteY54" fmla="*/ 4491571 h 5540770"/>
              <a:gd name="connsiteX55" fmla="*/ 3852081 w 4833822"/>
              <a:gd name="connsiteY55" fmla="*/ 4459320 h 5540770"/>
              <a:gd name="connsiteX56" fmla="*/ 3859245 w 4833822"/>
              <a:gd name="connsiteY56" fmla="*/ 4423481 h 5540770"/>
              <a:gd name="connsiteX57" fmla="*/ 3917370 w 4833822"/>
              <a:gd name="connsiteY57" fmla="*/ 4405956 h 5540770"/>
              <a:gd name="connsiteX58" fmla="*/ 3960412 w 4833822"/>
              <a:gd name="connsiteY58" fmla="*/ 4404956 h 5540770"/>
              <a:gd name="connsiteX59" fmla="*/ 2177948 w 4833822"/>
              <a:gd name="connsiteY59" fmla="*/ 4310706 h 5540770"/>
              <a:gd name="connsiteX60" fmla="*/ 2146198 w 4833822"/>
              <a:gd name="connsiteY60" fmla="*/ 4333888 h 5540770"/>
              <a:gd name="connsiteX61" fmla="*/ 1680303 w 4833822"/>
              <a:gd name="connsiteY61" fmla="*/ 5032730 h 5540770"/>
              <a:gd name="connsiteX62" fmla="*/ 1762730 w 4833822"/>
              <a:gd name="connsiteY62" fmla="*/ 5394690 h 5540770"/>
              <a:gd name="connsiteX63" fmla="*/ 1802152 w 4833822"/>
              <a:gd name="connsiteY63" fmla="*/ 5115157 h 5540770"/>
              <a:gd name="connsiteX64" fmla="*/ 2081691 w 4833822"/>
              <a:gd name="connsiteY64" fmla="*/ 4957467 h 5540770"/>
              <a:gd name="connsiteX65" fmla="*/ 1845157 w 4833822"/>
              <a:gd name="connsiteY65" fmla="*/ 5039894 h 5540770"/>
              <a:gd name="connsiteX66" fmla="*/ 1744810 w 4833822"/>
              <a:gd name="connsiteY66" fmla="*/ 5011228 h 5540770"/>
              <a:gd name="connsiteX67" fmla="*/ 2060189 w 4833822"/>
              <a:gd name="connsiteY67" fmla="*/ 4857125 h 5540770"/>
              <a:gd name="connsiteX68" fmla="*/ 2178451 w 4833822"/>
              <a:gd name="connsiteY68" fmla="*/ 4796195 h 5540770"/>
              <a:gd name="connsiteX69" fmla="*/ 2293136 w 4833822"/>
              <a:gd name="connsiteY69" fmla="*/ 4330306 h 5540770"/>
              <a:gd name="connsiteX70" fmla="*/ 1999259 w 4833822"/>
              <a:gd name="connsiteY70" fmla="*/ 4746027 h 5540770"/>
              <a:gd name="connsiteX71" fmla="*/ 2196371 w 4833822"/>
              <a:gd name="connsiteY71" fmla="*/ 4315968 h 5540770"/>
              <a:gd name="connsiteX72" fmla="*/ 2177948 w 4833822"/>
              <a:gd name="connsiteY72" fmla="*/ 4310706 h 5540770"/>
              <a:gd name="connsiteX73" fmla="*/ 2511745 w 4833822"/>
              <a:gd name="connsiteY73" fmla="*/ 4298053 h 5540770"/>
              <a:gd name="connsiteX74" fmla="*/ 2482010 w 4833822"/>
              <a:gd name="connsiteY74" fmla="*/ 4526349 h 5540770"/>
              <a:gd name="connsiteX75" fmla="*/ 2486655 w 4833822"/>
              <a:gd name="connsiteY75" fmla="*/ 4591914 h 5540770"/>
              <a:gd name="connsiteX76" fmla="*/ 2514429 w 4833822"/>
              <a:gd name="connsiteY76" fmla="*/ 4607593 h 5540770"/>
              <a:gd name="connsiteX77" fmla="*/ 2526077 w 4833822"/>
              <a:gd name="connsiteY77" fmla="*/ 4631339 h 5540770"/>
              <a:gd name="connsiteX78" fmla="*/ 2486655 w 4833822"/>
              <a:gd name="connsiteY78" fmla="*/ 4591917 h 5540770"/>
              <a:gd name="connsiteX79" fmla="*/ 2486655 w 4833822"/>
              <a:gd name="connsiteY79" fmla="*/ 4591920 h 5540770"/>
              <a:gd name="connsiteX80" fmla="*/ 2440069 w 4833822"/>
              <a:gd name="connsiteY80" fmla="*/ 4867876 h 5540770"/>
              <a:gd name="connsiteX81" fmla="*/ 2375563 w 4833822"/>
              <a:gd name="connsiteY81" fmla="*/ 4430648 h 5540770"/>
              <a:gd name="connsiteX82" fmla="*/ 2296718 w 4833822"/>
              <a:gd name="connsiteY82" fmla="*/ 4799783 h 5540770"/>
              <a:gd name="connsiteX83" fmla="*/ 2429318 w 4833822"/>
              <a:gd name="connsiteY83" fmla="*/ 4921632 h 5540770"/>
              <a:gd name="connsiteX84" fmla="*/ 2493825 w 4833822"/>
              <a:gd name="connsiteY84" fmla="*/ 4821285 h 5540770"/>
              <a:gd name="connsiteX85" fmla="*/ 2529665 w 4833822"/>
              <a:gd name="connsiteY85" fmla="*/ 4631342 h 5540770"/>
              <a:gd name="connsiteX86" fmla="*/ 2511745 w 4833822"/>
              <a:gd name="connsiteY86" fmla="*/ 4298053 h 5540770"/>
              <a:gd name="connsiteX87" fmla="*/ 2808528 w 4833822"/>
              <a:gd name="connsiteY87" fmla="*/ 4295587 h 5540770"/>
              <a:gd name="connsiteX88" fmla="*/ 2784115 w 4833822"/>
              <a:gd name="connsiteY88" fmla="*/ 4308804 h 5540770"/>
              <a:gd name="connsiteX89" fmla="*/ 2798448 w 4833822"/>
              <a:gd name="connsiteY89" fmla="*/ 4384062 h 5540770"/>
              <a:gd name="connsiteX90" fmla="*/ 2880875 w 4833822"/>
              <a:gd name="connsiteY90" fmla="*/ 4498742 h 5540770"/>
              <a:gd name="connsiteX91" fmla="*/ 3142493 w 4833822"/>
              <a:gd name="connsiteY91" fmla="*/ 4828454 h 5540770"/>
              <a:gd name="connsiteX92" fmla="*/ 2891625 w 4833822"/>
              <a:gd name="connsiteY92" fmla="*/ 4663595 h 5540770"/>
              <a:gd name="connsiteX93" fmla="*/ 2683768 w 4833822"/>
              <a:gd name="connsiteY93" fmla="*/ 4419897 h 5540770"/>
              <a:gd name="connsiteX94" fmla="*/ 2651515 w 4833822"/>
              <a:gd name="connsiteY94" fmla="*/ 4444986 h 5540770"/>
              <a:gd name="connsiteX95" fmla="*/ 2866541 w 4833822"/>
              <a:gd name="connsiteY95" fmla="*/ 4688685 h 5540770"/>
              <a:gd name="connsiteX96" fmla="*/ 3389773 w 4833822"/>
              <a:gd name="connsiteY96" fmla="*/ 5287179 h 5540770"/>
              <a:gd name="connsiteX97" fmla="*/ 3637059 w 4833822"/>
              <a:gd name="connsiteY97" fmla="*/ 5330183 h 5540770"/>
              <a:gd name="connsiteX98" fmla="*/ 3246422 w 4833822"/>
              <a:gd name="connsiteY98" fmla="*/ 4961054 h 5540770"/>
              <a:gd name="connsiteX99" fmla="*/ 3400524 w 4833822"/>
              <a:gd name="connsiteY99" fmla="*/ 5011228 h 5540770"/>
              <a:gd name="connsiteX100" fmla="*/ 3336018 w 4833822"/>
              <a:gd name="connsiteY100" fmla="*/ 4864289 h 5540770"/>
              <a:gd name="connsiteX101" fmla="*/ 3095901 w 4833822"/>
              <a:gd name="connsiteY101" fmla="*/ 4602676 h 5540770"/>
              <a:gd name="connsiteX102" fmla="*/ 2862954 w 4833822"/>
              <a:gd name="connsiteY102" fmla="*/ 4333888 h 5540770"/>
              <a:gd name="connsiteX103" fmla="*/ 2808528 w 4833822"/>
              <a:gd name="connsiteY103" fmla="*/ 4295587 h 5540770"/>
              <a:gd name="connsiteX104" fmla="*/ 1587125 w 4833822"/>
              <a:gd name="connsiteY104" fmla="*/ 4251462 h 5540770"/>
              <a:gd name="connsiteX105" fmla="*/ 798688 w 4833822"/>
              <a:gd name="connsiteY105" fmla="*/ 4459325 h 5540770"/>
              <a:gd name="connsiteX106" fmla="*/ 780768 w 4833822"/>
              <a:gd name="connsiteY106" fmla="*/ 5082903 h 5540770"/>
              <a:gd name="connsiteX107" fmla="*/ 791519 w 4833822"/>
              <a:gd name="connsiteY107" fmla="*/ 4889379 h 5540770"/>
              <a:gd name="connsiteX108" fmla="*/ 709092 w 4833822"/>
              <a:gd name="connsiteY108" fmla="*/ 4527413 h 5540770"/>
              <a:gd name="connsiteX109" fmla="*/ 368634 w 4833822"/>
              <a:gd name="connsiteY109" fmla="*/ 4538164 h 5540770"/>
              <a:gd name="connsiteX110" fmla="*/ 332793 w 4833822"/>
              <a:gd name="connsiteY110" fmla="*/ 4563254 h 5540770"/>
              <a:gd name="connsiteX111" fmla="*/ 368634 w 4833822"/>
              <a:gd name="connsiteY111" fmla="*/ 4577587 h 5540770"/>
              <a:gd name="connsiteX112" fmla="*/ 350714 w 4833822"/>
              <a:gd name="connsiteY112" fmla="*/ 4878627 h 5540770"/>
              <a:gd name="connsiteX113" fmla="*/ 447479 w 4833822"/>
              <a:gd name="connsiteY113" fmla="*/ 4943134 h 5540770"/>
              <a:gd name="connsiteX114" fmla="*/ 486896 w 4833822"/>
              <a:gd name="connsiteY114" fmla="*/ 4842787 h 5540770"/>
              <a:gd name="connsiteX115" fmla="*/ 468981 w 4833822"/>
              <a:gd name="connsiteY115" fmla="*/ 4724520 h 5540770"/>
              <a:gd name="connsiteX116" fmla="*/ 372216 w 4833822"/>
              <a:gd name="connsiteY116" fmla="*/ 4832036 h 5540770"/>
              <a:gd name="connsiteX117" fmla="*/ 382967 w 4833822"/>
              <a:gd name="connsiteY117" fmla="*/ 4681515 h 5540770"/>
              <a:gd name="connsiteX118" fmla="*/ 497647 w 4833822"/>
              <a:gd name="connsiteY118" fmla="*/ 4642093 h 5540770"/>
              <a:gd name="connsiteX119" fmla="*/ 569323 w 4833822"/>
              <a:gd name="connsiteY119" fmla="*/ 4756778 h 5540770"/>
              <a:gd name="connsiteX120" fmla="*/ 580074 w 4833822"/>
              <a:gd name="connsiteY120" fmla="*/ 4968218 h 5540770"/>
              <a:gd name="connsiteX121" fmla="*/ 612332 w 4833822"/>
              <a:gd name="connsiteY121" fmla="*/ 4724520 h 5540770"/>
              <a:gd name="connsiteX122" fmla="*/ 497647 w 4833822"/>
              <a:gd name="connsiteY122" fmla="*/ 4491573 h 5540770"/>
              <a:gd name="connsiteX123" fmla="*/ 730594 w 4833822"/>
              <a:gd name="connsiteY123" fmla="*/ 4896542 h 5540770"/>
              <a:gd name="connsiteX124" fmla="*/ 547826 w 4833822"/>
              <a:gd name="connsiteY124" fmla="*/ 5061401 h 5540770"/>
              <a:gd name="connsiteX125" fmla="*/ 834528 w 4833822"/>
              <a:gd name="connsiteY125" fmla="*/ 5093654 h 5540770"/>
              <a:gd name="connsiteX126" fmla="*/ 1533370 w 4833822"/>
              <a:gd name="connsiteY126" fmla="*/ 4577587 h 5540770"/>
              <a:gd name="connsiteX127" fmla="*/ 1633712 w 4833822"/>
              <a:gd name="connsiteY127" fmla="*/ 4444986 h 5540770"/>
              <a:gd name="connsiteX128" fmla="*/ 1142733 w 4833822"/>
              <a:gd name="connsiteY128" fmla="*/ 4760360 h 5540770"/>
              <a:gd name="connsiteX129" fmla="*/ 1031635 w 4833822"/>
              <a:gd name="connsiteY129" fmla="*/ 4789032 h 5540770"/>
              <a:gd name="connsiteX130" fmla="*/ 1096142 w 4833822"/>
              <a:gd name="connsiteY130" fmla="*/ 4688685 h 5540770"/>
              <a:gd name="connsiteX131" fmla="*/ 1587125 w 4833822"/>
              <a:gd name="connsiteY131" fmla="*/ 4251462 h 5540770"/>
              <a:gd name="connsiteX132" fmla="*/ 3072607 w 4833822"/>
              <a:gd name="connsiteY132" fmla="*/ 4242502 h 5540770"/>
              <a:gd name="connsiteX133" fmla="*/ 2988391 w 4833822"/>
              <a:gd name="connsiteY133" fmla="*/ 4276546 h 5540770"/>
              <a:gd name="connsiteX134" fmla="*/ 3038564 w 4833822"/>
              <a:gd name="connsiteY134" fmla="*/ 4387644 h 5540770"/>
              <a:gd name="connsiteX135" fmla="*/ 3407693 w 4833822"/>
              <a:gd name="connsiteY135" fmla="*/ 4803365 h 5540770"/>
              <a:gd name="connsiteX136" fmla="*/ 3576134 w 4833822"/>
              <a:gd name="connsiteY136" fmla="*/ 4842787 h 5540770"/>
              <a:gd name="connsiteX137" fmla="*/ 4002606 w 4833822"/>
              <a:gd name="connsiteY137" fmla="*/ 4946716 h 5540770"/>
              <a:gd name="connsiteX138" fmla="*/ 4124455 w 4833822"/>
              <a:gd name="connsiteY138" fmla="*/ 5029143 h 5540770"/>
              <a:gd name="connsiteX139" fmla="*/ 3586885 w 4833822"/>
              <a:gd name="connsiteY139" fmla="*/ 4480822 h 5540770"/>
              <a:gd name="connsiteX140" fmla="*/ 3339600 w 4833822"/>
              <a:gd name="connsiteY140" fmla="*/ 4337470 h 5540770"/>
              <a:gd name="connsiteX141" fmla="*/ 3551045 w 4833822"/>
              <a:gd name="connsiteY141" fmla="*/ 4513080 h 5540770"/>
              <a:gd name="connsiteX142" fmla="*/ 3658561 w 4833822"/>
              <a:gd name="connsiteY142" fmla="*/ 4695854 h 5540770"/>
              <a:gd name="connsiteX143" fmla="*/ 3536712 w 4833822"/>
              <a:gd name="connsiteY143" fmla="*/ 4620591 h 5540770"/>
              <a:gd name="connsiteX144" fmla="*/ 3167577 w 4833822"/>
              <a:gd name="connsiteY144" fmla="*/ 4283715 h 5540770"/>
              <a:gd name="connsiteX145" fmla="*/ 3072607 w 4833822"/>
              <a:gd name="connsiteY145" fmla="*/ 4242502 h 5540770"/>
              <a:gd name="connsiteX146" fmla="*/ 1497530 w 4833822"/>
              <a:gd name="connsiteY146" fmla="*/ 4154702 h 5540770"/>
              <a:gd name="connsiteX147" fmla="*/ 644585 w 4833822"/>
              <a:gd name="connsiteY147" fmla="*/ 4280133 h 5540770"/>
              <a:gd name="connsiteX148" fmla="*/ 404469 w 4833822"/>
              <a:gd name="connsiteY148" fmla="*/ 4355390 h 5540770"/>
              <a:gd name="connsiteX149" fmla="*/ 218113 w 4833822"/>
              <a:gd name="connsiteY149" fmla="*/ 4509493 h 5540770"/>
              <a:gd name="connsiteX150" fmla="*/ 347132 w 4833822"/>
              <a:gd name="connsiteY150" fmla="*/ 5029143 h 5540770"/>
              <a:gd name="connsiteX151" fmla="*/ 218113 w 4833822"/>
              <a:gd name="connsiteY151" fmla="*/ 4663595 h 5540770"/>
              <a:gd name="connsiteX152" fmla="*/ 289789 w 4833822"/>
              <a:gd name="connsiteY152" fmla="*/ 4556084 h 5540770"/>
              <a:gd name="connsiteX153" fmla="*/ 271869 w 4833822"/>
              <a:gd name="connsiteY153" fmla="*/ 4541751 h 5540770"/>
              <a:gd name="connsiteX154" fmla="*/ 304127 w 4833822"/>
              <a:gd name="connsiteY154" fmla="*/ 4448568 h 5540770"/>
              <a:gd name="connsiteX155" fmla="*/ 400887 w 4833822"/>
              <a:gd name="connsiteY155" fmla="*/ 4366142 h 5540770"/>
              <a:gd name="connsiteX156" fmla="*/ 404469 w 4833822"/>
              <a:gd name="connsiteY156" fmla="*/ 4358972 h 5540770"/>
              <a:gd name="connsiteX157" fmla="*/ 408056 w 4833822"/>
              <a:gd name="connsiteY157" fmla="*/ 4358972 h 5540770"/>
              <a:gd name="connsiteX158" fmla="*/ 569323 w 4833822"/>
              <a:gd name="connsiteY158" fmla="*/ 4315968 h 5540770"/>
              <a:gd name="connsiteX159" fmla="*/ 777186 w 4833822"/>
              <a:gd name="connsiteY159" fmla="*/ 4427066 h 5540770"/>
              <a:gd name="connsiteX160" fmla="*/ 1250249 w 4833822"/>
              <a:gd name="connsiteY160" fmla="*/ 4258625 h 5540770"/>
              <a:gd name="connsiteX161" fmla="*/ 1497530 w 4833822"/>
              <a:gd name="connsiteY161" fmla="*/ 4154702 h 5540770"/>
              <a:gd name="connsiteX162" fmla="*/ 3393360 w 4833822"/>
              <a:gd name="connsiteY162" fmla="*/ 4113932 h 5540770"/>
              <a:gd name="connsiteX163" fmla="*/ 3271511 w 4833822"/>
              <a:gd name="connsiteY163" fmla="*/ 4151115 h 5540770"/>
              <a:gd name="connsiteX164" fmla="*/ 3486538 w 4833822"/>
              <a:gd name="connsiteY164" fmla="*/ 4280133 h 5540770"/>
              <a:gd name="connsiteX165" fmla="*/ 4092197 w 4833822"/>
              <a:gd name="connsiteY165" fmla="*/ 4613427 h 5540770"/>
              <a:gd name="connsiteX166" fmla="*/ 3873588 w 4833822"/>
              <a:gd name="connsiteY166" fmla="*/ 4613427 h 5540770"/>
              <a:gd name="connsiteX167" fmla="*/ 4002606 w 4833822"/>
              <a:gd name="connsiteY167" fmla="*/ 4742440 h 5540770"/>
              <a:gd name="connsiteX168" fmla="*/ 4106535 w 4833822"/>
              <a:gd name="connsiteY168" fmla="*/ 4713769 h 5540770"/>
              <a:gd name="connsiteX169" fmla="*/ 4325144 w 4833822"/>
              <a:gd name="connsiteY169" fmla="*/ 4387644 h 5540770"/>
              <a:gd name="connsiteX170" fmla="*/ 4038441 w 4833822"/>
              <a:gd name="connsiteY170" fmla="*/ 4298053 h 5540770"/>
              <a:gd name="connsiteX171" fmla="*/ 3624178 w 4833822"/>
              <a:gd name="connsiteY171" fmla="*/ 4284441 h 5540770"/>
              <a:gd name="connsiteX172" fmla="*/ 3486739 w 4833822"/>
              <a:gd name="connsiteY172" fmla="*/ 4258662 h 5540770"/>
              <a:gd name="connsiteX173" fmla="*/ 3486739 w 4833822"/>
              <a:gd name="connsiteY173" fmla="*/ 4262657 h 5540770"/>
              <a:gd name="connsiteX174" fmla="*/ 3485394 w 4833822"/>
              <a:gd name="connsiteY174" fmla="*/ 4259968 h 5540770"/>
              <a:gd name="connsiteX175" fmla="*/ 3486706 w 4833822"/>
              <a:gd name="connsiteY175" fmla="*/ 4258656 h 5540770"/>
              <a:gd name="connsiteX176" fmla="*/ 3486538 w 4833822"/>
              <a:gd name="connsiteY176" fmla="*/ 4258625 h 5540770"/>
              <a:gd name="connsiteX177" fmla="*/ 3543876 w 4833822"/>
              <a:gd name="connsiteY177" fmla="*/ 4197701 h 5540770"/>
              <a:gd name="connsiteX178" fmla="*/ 4518674 w 4833822"/>
              <a:gd name="connsiteY178" fmla="*/ 4344639 h 5540770"/>
              <a:gd name="connsiteX179" fmla="*/ 4328731 w 4833822"/>
              <a:gd name="connsiteY179" fmla="*/ 4541751 h 5540770"/>
              <a:gd name="connsiteX180" fmla="*/ 4457745 w 4833822"/>
              <a:gd name="connsiteY180" fmla="*/ 4470070 h 5540770"/>
              <a:gd name="connsiteX181" fmla="*/ 4579599 w 4833822"/>
              <a:gd name="connsiteY181" fmla="*/ 4462907 h 5540770"/>
              <a:gd name="connsiteX182" fmla="*/ 4500754 w 4833822"/>
              <a:gd name="connsiteY182" fmla="*/ 4541751 h 5540770"/>
              <a:gd name="connsiteX183" fmla="*/ 4314393 w 4833822"/>
              <a:gd name="connsiteY183" fmla="*/ 4774699 h 5540770"/>
              <a:gd name="connsiteX184" fmla="*/ 4346651 w 4833822"/>
              <a:gd name="connsiteY184" fmla="*/ 4839205 h 5540770"/>
              <a:gd name="connsiteX185" fmla="*/ 4403989 w 4833822"/>
              <a:gd name="connsiteY185" fmla="*/ 4789032 h 5540770"/>
              <a:gd name="connsiteX186" fmla="*/ 4482833 w 4833822"/>
              <a:gd name="connsiteY186" fmla="*/ 4599089 h 5540770"/>
              <a:gd name="connsiteX187" fmla="*/ 4590350 w 4833822"/>
              <a:gd name="connsiteY187" fmla="*/ 4577587 h 5540770"/>
              <a:gd name="connsiteX188" fmla="*/ 4608265 w 4833822"/>
              <a:gd name="connsiteY188" fmla="*/ 4660013 h 5540770"/>
              <a:gd name="connsiteX189" fmla="*/ 4608265 w 4833822"/>
              <a:gd name="connsiteY189" fmla="*/ 4663595 h 5540770"/>
              <a:gd name="connsiteX190" fmla="*/ 4421909 w 4833822"/>
              <a:gd name="connsiteY190" fmla="*/ 4875040 h 5540770"/>
              <a:gd name="connsiteX191" fmla="*/ 4608265 w 4833822"/>
              <a:gd name="connsiteY191" fmla="*/ 4663595 h 5540770"/>
              <a:gd name="connsiteX192" fmla="*/ 4611852 w 4833822"/>
              <a:gd name="connsiteY192" fmla="*/ 4660013 h 5540770"/>
              <a:gd name="connsiteX193" fmla="*/ 4611852 w 4833822"/>
              <a:gd name="connsiteY193" fmla="*/ 4656431 h 5540770"/>
              <a:gd name="connsiteX194" fmla="*/ 4694279 w 4833822"/>
              <a:gd name="connsiteY194" fmla="*/ 4642093 h 5540770"/>
              <a:gd name="connsiteX195" fmla="*/ 4651275 w 4833822"/>
              <a:gd name="connsiteY195" fmla="*/ 4466489 h 5540770"/>
              <a:gd name="connsiteX196" fmla="*/ 4572429 w 4833822"/>
              <a:gd name="connsiteY196" fmla="*/ 4348221 h 5540770"/>
              <a:gd name="connsiteX197" fmla="*/ 4583181 w 4833822"/>
              <a:gd name="connsiteY197" fmla="*/ 4255044 h 5540770"/>
              <a:gd name="connsiteX198" fmla="*/ 4436247 w 4833822"/>
              <a:gd name="connsiteY198" fmla="*/ 4208457 h 5540770"/>
              <a:gd name="connsiteX199" fmla="*/ 3504459 w 4833822"/>
              <a:gd name="connsiteY199" fmla="*/ 4122443 h 5540770"/>
              <a:gd name="connsiteX200" fmla="*/ 3393360 w 4833822"/>
              <a:gd name="connsiteY200" fmla="*/ 4113932 h 5540770"/>
              <a:gd name="connsiteX201" fmla="*/ 655337 w 4833822"/>
              <a:gd name="connsiteY201" fmla="*/ 3982674 h 5540770"/>
              <a:gd name="connsiteX202" fmla="*/ 637416 w 4833822"/>
              <a:gd name="connsiteY202" fmla="*/ 4040017 h 5540770"/>
              <a:gd name="connsiteX203" fmla="*/ 863200 w 4833822"/>
              <a:gd name="connsiteY203" fmla="*/ 4143946 h 5540770"/>
              <a:gd name="connsiteX204" fmla="*/ 734181 w 4833822"/>
              <a:gd name="connsiteY204" fmla="*/ 4004181 h 5540770"/>
              <a:gd name="connsiteX205" fmla="*/ 655337 w 4833822"/>
              <a:gd name="connsiteY205" fmla="*/ 3982674 h 5540770"/>
              <a:gd name="connsiteX206" fmla="*/ 465399 w 4833822"/>
              <a:gd name="connsiteY206" fmla="*/ 3943257 h 5540770"/>
              <a:gd name="connsiteX207" fmla="*/ 465399 w 4833822"/>
              <a:gd name="connsiteY207" fmla="*/ 4143946 h 5540770"/>
              <a:gd name="connsiteX208" fmla="*/ 501234 w 4833822"/>
              <a:gd name="connsiteY208" fmla="*/ 4201288 h 5540770"/>
              <a:gd name="connsiteX209" fmla="*/ 554990 w 4833822"/>
              <a:gd name="connsiteY209" fmla="*/ 4147533 h 5540770"/>
              <a:gd name="connsiteX210" fmla="*/ 465399 w 4833822"/>
              <a:gd name="connsiteY210" fmla="*/ 3943257 h 5540770"/>
              <a:gd name="connsiteX211" fmla="*/ 4325169 w 4833822"/>
              <a:gd name="connsiteY211" fmla="*/ 3862360 h 5540770"/>
              <a:gd name="connsiteX212" fmla="*/ 3959602 w 4833822"/>
              <a:gd name="connsiteY212" fmla="*/ 4068688 h 5540770"/>
              <a:gd name="connsiteX213" fmla="*/ 4360985 w 4833822"/>
              <a:gd name="connsiteY213" fmla="*/ 3979092 h 5540770"/>
              <a:gd name="connsiteX214" fmla="*/ 4278558 w 4833822"/>
              <a:gd name="connsiteY214" fmla="*/ 4090190 h 5540770"/>
              <a:gd name="connsiteX215" fmla="*/ 4454163 w 4833822"/>
              <a:gd name="connsiteY215" fmla="*/ 4043599 h 5540770"/>
              <a:gd name="connsiteX216" fmla="*/ 4368153 w 4833822"/>
              <a:gd name="connsiteY216" fmla="*/ 3867994 h 5540770"/>
              <a:gd name="connsiteX217" fmla="*/ 4325169 w 4833822"/>
              <a:gd name="connsiteY217" fmla="*/ 3862360 h 5540770"/>
              <a:gd name="connsiteX218" fmla="*/ 4156709 w 4833822"/>
              <a:gd name="connsiteY218" fmla="*/ 3828572 h 5540770"/>
              <a:gd name="connsiteX219" fmla="*/ 3748157 w 4833822"/>
              <a:gd name="connsiteY219" fmla="*/ 3910998 h 5540770"/>
              <a:gd name="connsiteX220" fmla="*/ 3529543 w 4833822"/>
              <a:gd name="connsiteY220" fmla="*/ 4032847 h 5540770"/>
              <a:gd name="connsiteX221" fmla="*/ 3805494 w 4833822"/>
              <a:gd name="connsiteY221" fmla="*/ 3936088 h 5540770"/>
              <a:gd name="connsiteX222" fmla="*/ 4156709 w 4833822"/>
              <a:gd name="connsiteY222" fmla="*/ 3828572 h 5540770"/>
              <a:gd name="connsiteX223" fmla="*/ 399937 w 4833822"/>
              <a:gd name="connsiteY223" fmla="*/ 3784784 h 5540770"/>
              <a:gd name="connsiteX224" fmla="*/ 210944 w 4833822"/>
              <a:gd name="connsiteY224" fmla="*/ 3864412 h 5540770"/>
              <a:gd name="connsiteX225" fmla="*/ 124936 w 4833822"/>
              <a:gd name="connsiteY225" fmla="*/ 4007763 h 5540770"/>
              <a:gd name="connsiteX226" fmla="*/ 275451 w 4833822"/>
              <a:gd name="connsiteY226" fmla="*/ 4000594 h 5540770"/>
              <a:gd name="connsiteX227" fmla="*/ 304127 w 4833822"/>
              <a:gd name="connsiteY227" fmla="*/ 4018514 h 5540770"/>
              <a:gd name="connsiteX228" fmla="*/ 271869 w 4833822"/>
              <a:gd name="connsiteY228" fmla="*/ 4255044 h 5540770"/>
              <a:gd name="connsiteX229" fmla="*/ 311291 w 4833822"/>
              <a:gd name="connsiteY229" fmla="*/ 4097359 h 5540770"/>
              <a:gd name="connsiteX230" fmla="*/ 243203 w 4833822"/>
              <a:gd name="connsiteY230" fmla="*/ 3889496 h 5540770"/>
              <a:gd name="connsiteX231" fmla="*/ 1214409 w 4833822"/>
              <a:gd name="connsiteY231" fmla="*/ 3867994 h 5540770"/>
              <a:gd name="connsiteX232" fmla="*/ 465399 w 4833822"/>
              <a:gd name="connsiteY232" fmla="*/ 3785567 h 5540770"/>
              <a:gd name="connsiteX233" fmla="*/ 399937 w 4833822"/>
              <a:gd name="connsiteY233" fmla="*/ 3784784 h 5540770"/>
              <a:gd name="connsiteX234" fmla="*/ 2524908 w 4833822"/>
              <a:gd name="connsiteY234" fmla="*/ 2650485 h 5540770"/>
              <a:gd name="connsiteX235" fmla="*/ 2732856 w 4833822"/>
              <a:gd name="connsiteY235" fmla="*/ 3292404 h 5540770"/>
              <a:gd name="connsiteX236" fmla="*/ 2775802 w 4833822"/>
              <a:gd name="connsiteY236" fmla="*/ 3362473 h 5540770"/>
              <a:gd name="connsiteX237" fmla="*/ 2823267 w 4833822"/>
              <a:gd name="connsiteY237" fmla="*/ 3285623 h 5540770"/>
              <a:gd name="connsiteX238" fmla="*/ 2879774 w 4833822"/>
              <a:gd name="connsiteY238" fmla="*/ 3075417 h 5540770"/>
              <a:gd name="connsiteX239" fmla="*/ 2920458 w 4833822"/>
              <a:gd name="connsiteY239" fmla="*/ 3608842 h 5540770"/>
              <a:gd name="connsiteX240" fmla="*/ 3132925 w 4833822"/>
              <a:gd name="connsiteY240" fmla="*/ 3550075 h 5540770"/>
              <a:gd name="connsiteX241" fmla="*/ 2879774 w 4833822"/>
              <a:gd name="connsiteY241" fmla="*/ 3925283 h 5540770"/>
              <a:gd name="connsiteX242" fmla="*/ 2131619 w 4833822"/>
              <a:gd name="connsiteY242" fmla="*/ 3873297 h 5540770"/>
              <a:gd name="connsiteX243" fmla="*/ 1894289 w 4833822"/>
              <a:gd name="connsiteY243" fmla="*/ 3522953 h 5540770"/>
              <a:gd name="connsiteX244" fmla="*/ 2075111 w 4833822"/>
              <a:gd name="connsiteY244" fmla="*/ 3611104 h 5540770"/>
              <a:gd name="connsiteX245" fmla="*/ 2086414 w 4833822"/>
              <a:gd name="connsiteY245" fmla="*/ 3095759 h 5540770"/>
              <a:gd name="connsiteX246" fmla="*/ 2163263 w 4833822"/>
              <a:gd name="connsiteY246" fmla="*/ 3240418 h 5540770"/>
              <a:gd name="connsiteX247" fmla="*/ 2224289 w 4833822"/>
              <a:gd name="connsiteY247" fmla="*/ 3285623 h 5540770"/>
              <a:gd name="connsiteX248" fmla="*/ 2242372 w 4833822"/>
              <a:gd name="connsiteY248" fmla="*/ 3222335 h 5540770"/>
              <a:gd name="connsiteX249" fmla="*/ 2524908 w 4833822"/>
              <a:gd name="connsiteY249" fmla="*/ 2650485 h 5540770"/>
              <a:gd name="connsiteX250" fmla="*/ 2540406 w 4833822"/>
              <a:gd name="connsiteY250" fmla="*/ 1843144 h 5540770"/>
              <a:gd name="connsiteX251" fmla="*/ 2092432 w 4833822"/>
              <a:gd name="connsiteY251" fmla="*/ 2749841 h 5540770"/>
              <a:gd name="connsiteX252" fmla="*/ 2063761 w 4833822"/>
              <a:gd name="connsiteY252" fmla="*/ 2850188 h 5540770"/>
              <a:gd name="connsiteX253" fmla="*/ 1967001 w 4833822"/>
              <a:gd name="connsiteY253" fmla="*/ 2778512 h 5540770"/>
              <a:gd name="connsiteX254" fmla="*/ 1845152 w 4833822"/>
              <a:gd name="connsiteY254" fmla="*/ 2549148 h 5540770"/>
              <a:gd name="connsiteX255" fmla="*/ 1827232 w 4833822"/>
              <a:gd name="connsiteY255" fmla="*/ 3366255 h 5540770"/>
              <a:gd name="connsiteX256" fmla="*/ 1540529 w 4833822"/>
              <a:gd name="connsiteY256" fmla="*/ 3226486 h 5540770"/>
              <a:gd name="connsiteX257" fmla="*/ 1916828 w 4833822"/>
              <a:gd name="connsiteY257" fmla="*/ 3781975 h 5540770"/>
              <a:gd name="connsiteX258" fmla="*/ 3103066 w 4833822"/>
              <a:gd name="connsiteY258" fmla="*/ 3864402 h 5540770"/>
              <a:gd name="connsiteX259" fmla="*/ 3504448 w 4833822"/>
              <a:gd name="connsiteY259" fmla="*/ 3269490 h 5540770"/>
              <a:gd name="connsiteX260" fmla="*/ 3167572 w 4833822"/>
              <a:gd name="connsiteY260" fmla="*/ 3362668 h 5540770"/>
              <a:gd name="connsiteX261" fmla="*/ 3103066 w 4833822"/>
              <a:gd name="connsiteY261" fmla="*/ 2516894 h 5540770"/>
              <a:gd name="connsiteX262" fmla="*/ 3013470 w 4833822"/>
              <a:gd name="connsiteY262" fmla="*/ 2850188 h 5540770"/>
              <a:gd name="connsiteX263" fmla="*/ 2938212 w 4833822"/>
              <a:gd name="connsiteY263" fmla="*/ 2972037 h 5540770"/>
              <a:gd name="connsiteX264" fmla="*/ 2870119 w 4833822"/>
              <a:gd name="connsiteY264" fmla="*/ 2860939 h 5540770"/>
              <a:gd name="connsiteX265" fmla="*/ 2540406 w 4833822"/>
              <a:gd name="connsiteY265" fmla="*/ 1843144 h 5540770"/>
              <a:gd name="connsiteX266" fmla="*/ 357884 w 4833822"/>
              <a:gd name="connsiteY266" fmla="*/ 1771473 h 5540770"/>
              <a:gd name="connsiteX267" fmla="*/ 422396 w 4833822"/>
              <a:gd name="connsiteY267" fmla="*/ 1853900 h 5540770"/>
              <a:gd name="connsiteX268" fmla="*/ 522738 w 4833822"/>
              <a:gd name="connsiteY268" fmla="*/ 2355631 h 5540770"/>
              <a:gd name="connsiteX269" fmla="*/ 490485 w 4833822"/>
              <a:gd name="connsiteY269" fmla="*/ 2495401 h 5540770"/>
              <a:gd name="connsiteX270" fmla="*/ 386555 w 4833822"/>
              <a:gd name="connsiteY270" fmla="*/ 2395054 h 5540770"/>
              <a:gd name="connsiteX271" fmla="*/ 286208 w 4833822"/>
              <a:gd name="connsiteY271" fmla="*/ 1853900 h 5540770"/>
              <a:gd name="connsiteX272" fmla="*/ 357884 w 4833822"/>
              <a:gd name="connsiteY272" fmla="*/ 1771473 h 5540770"/>
              <a:gd name="connsiteX273" fmla="*/ 4036204 w 4833822"/>
              <a:gd name="connsiteY273" fmla="*/ 354082 h 5540770"/>
              <a:gd name="connsiteX274" fmla="*/ 4110123 w 4833822"/>
              <a:gd name="connsiteY274" fmla="*/ 416797 h 5540770"/>
              <a:gd name="connsiteX275" fmla="*/ 4063531 w 4833822"/>
              <a:gd name="connsiteY275" fmla="*/ 1226741 h 5540770"/>
              <a:gd name="connsiteX276" fmla="*/ 3938100 w 4833822"/>
              <a:gd name="connsiteY276" fmla="*/ 914947 h 5540770"/>
              <a:gd name="connsiteX277" fmla="*/ 3970353 w 4833822"/>
              <a:gd name="connsiteY277" fmla="*/ 420384 h 5540770"/>
              <a:gd name="connsiteX278" fmla="*/ 4036204 w 4833822"/>
              <a:gd name="connsiteY278" fmla="*/ 354082 h 5540770"/>
              <a:gd name="connsiteX279" fmla="*/ 915320 w 4833822"/>
              <a:gd name="connsiteY279" fmla="*/ 95653 h 5540770"/>
              <a:gd name="connsiteX280" fmla="*/ 1020430 w 4833822"/>
              <a:gd name="connsiteY280" fmla="*/ 776415 h 5540770"/>
              <a:gd name="connsiteX281" fmla="*/ 811383 w 4833822"/>
              <a:gd name="connsiteY281" fmla="*/ 736829 h 5540770"/>
              <a:gd name="connsiteX282" fmla="*/ 915320 w 4833822"/>
              <a:gd name="connsiteY282" fmla="*/ 95653 h 5540770"/>
              <a:gd name="connsiteX283" fmla="*/ 2546201 w 4833822"/>
              <a:gd name="connsiteY283" fmla="*/ 0 h 5540770"/>
              <a:gd name="connsiteX284" fmla="*/ 3067317 w 4833822"/>
              <a:gd name="connsiteY284" fmla="*/ 494574 h 5540770"/>
              <a:gd name="connsiteX285" fmla="*/ 3054443 w 4833822"/>
              <a:gd name="connsiteY285" fmla="*/ 1376200 h 5540770"/>
              <a:gd name="connsiteX286" fmla="*/ 3282263 w 4833822"/>
              <a:gd name="connsiteY286" fmla="*/ 517143 h 5540770"/>
              <a:gd name="connsiteX287" fmla="*/ 3257173 w 4833822"/>
              <a:gd name="connsiteY287" fmla="*/ 377374 h 5540770"/>
              <a:gd name="connsiteX288" fmla="*/ 3278681 w 4833822"/>
              <a:gd name="connsiteY288" fmla="*/ 287778 h 5540770"/>
              <a:gd name="connsiteX289" fmla="*/ 3361107 w 4833822"/>
              <a:gd name="connsiteY289" fmla="*/ 345121 h 5540770"/>
              <a:gd name="connsiteX290" fmla="*/ 3884339 w 4833822"/>
              <a:gd name="connsiteY290" fmla="*/ 1656791 h 5540770"/>
              <a:gd name="connsiteX291" fmla="*/ 3776823 w 4833822"/>
              <a:gd name="connsiteY291" fmla="*/ 2276786 h 5540770"/>
              <a:gd name="connsiteX292" fmla="*/ 4002606 w 4833822"/>
              <a:gd name="connsiteY292" fmla="*/ 2058177 h 5540770"/>
              <a:gd name="connsiteX293" fmla="*/ 4059943 w 4833822"/>
              <a:gd name="connsiteY293" fmla="*/ 1993666 h 5540770"/>
              <a:gd name="connsiteX294" fmla="*/ 4117286 w 4833822"/>
              <a:gd name="connsiteY294" fmla="*/ 2068928 h 5540770"/>
              <a:gd name="connsiteX295" fmla="*/ 4131625 w 4833822"/>
              <a:gd name="connsiteY295" fmla="*/ 2882450 h 5540770"/>
              <a:gd name="connsiteX296" fmla="*/ 3755321 w 4833822"/>
              <a:gd name="connsiteY296" fmla="*/ 3713892 h 5540770"/>
              <a:gd name="connsiteX297" fmla="*/ 3723067 w 4833822"/>
              <a:gd name="connsiteY297" fmla="*/ 3789149 h 5540770"/>
              <a:gd name="connsiteX298" fmla="*/ 4099366 w 4833822"/>
              <a:gd name="connsiteY298" fmla="*/ 3728225 h 5540770"/>
              <a:gd name="connsiteX299" fmla="*/ 4550927 w 4833822"/>
              <a:gd name="connsiteY299" fmla="*/ 4079439 h 5540770"/>
              <a:gd name="connsiteX300" fmla="*/ 4604683 w 4833822"/>
              <a:gd name="connsiteY300" fmla="*/ 4179786 h 5540770"/>
              <a:gd name="connsiteX301" fmla="*/ 4576011 w 4833822"/>
              <a:gd name="connsiteY301" fmla="*/ 5021979 h 5540770"/>
              <a:gd name="connsiteX302" fmla="*/ 4432660 w 4833822"/>
              <a:gd name="connsiteY302" fmla="*/ 5082903 h 5540770"/>
              <a:gd name="connsiteX303" fmla="*/ 3999019 w 4833822"/>
              <a:gd name="connsiteY303" fmla="*/ 5315850 h 5540770"/>
              <a:gd name="connsiteX304" fmla="*/ 3192667 w 4833822"/>
              <a:gd name="connsiteY304" fmla="*/ 5247757 h 5540770"/>
              <a:gd name="connsiteX305" fmla="*/ 2662265 w 4833822"/>
              <a:gd name="connsiteY305" fmla="*/ 4617009 h 5540770"/>
              <a:gd name="connsiteX306" fmla="*/ 2680186 w 4833822"/>
              <a:gd name="connsiteY306" fmla="*/ 4935965 h 5540770"/>
              <a:gd name="connsiteX307" fmla="*/ 2655096 w 4833822"/>
              <a:gd name="connsiteY307" fmla="*/ 5247757 h 5540770"/>
              <a:gd name="connsiteX308" fmla="*/ 2063771 w 4833822"/>
              <a:gd name="connsiteY308" fmla="*/ 5534459 h 5540770"/>
              <a:gd name="connsiteX309" fmla="*/ 1827242 w 4833822"/>
              <a:gd name="connsiteY309" fmla="*/ 5484286 h 5540770"/>
              <a:gd name="connsiteX310" fmla="*/ 1594295 w 4833822"/>
              <a:gd name="connsiteY310" fmla="*/ 4943134 h 5540770"/>
              <a:gd name="connsiteX311" fmla="*/ 1952673 w 4833822"/>
              <a:gd name="connsiteY311" fmla="*/ 4409146 h 5540770"/>
              <a:gd name="connsiteX312" fmla="*/ 2020761 w 4833822"/>
              <a:gd name="connsiteY312" fmla="*/ 4276546 h 5540770"/>
              <a:gd name="connsiteX313" fmla="*/ 1841575 w 4833822"/>
              <a:gd name="connsiteY313" fmla="*/ 4419897 h 5540770"/>
              <a:gd name="connsiteX314" fmla="*/ 884697 w 4833822"/>
              <a:gd name="connsiteY314" fmla="*/ 5165330 h 5540770"/>
              <a:gd name="connsiteX315" fmla="*/ 547826 w 4833822"/>
              <a:gd name="connsiteY315" fmla="*/ 5197583 h 5540770"/>
              <a:gd name="connsiteX316" fmla="*/ 357883 w 4833822"/>
              <a:gd name="connsiteY316" fmla="*/ 5140246 h 5540770"/>
              <a:gd name="connsiteX317" fmla="*/ 89095 w 4833822"/>
              <a:gd name="connsiteY317" fmla="*/ 4713769 h 5540770"/>
              <a:gd name="connsiteX318" fmla="*/ 46091 w 4833822"/>
              <a:gd name="connsiteY318" fmla="*/ 4362560 h 5540770"/>
              <a:gd name="connsiteX319" fmla="*/ 440310 w 4833822"/>
              <a:gd name="connsiteY319" fmla="*/ 3713892 h 5540770"/>
              <a:gd name="connsiteX320" fmla="*/ 1020884 w 4833822"/>
              <a:gd name="connsiteY320" fmla="*/ 3764065 h 5540770"/>
              <a:gd name="connsiteX321" fmla="*/ 798688 w 4833822"/>
              <a:gd name="connsiteY321" fmla="*/ 3592043 h 5540770"/>
              <a:gd name="connsiteX322" fmla="*/ 766435 w 4833822"/>
              <a:gd name="connsiteY322" fmla="*/ 3534700 h 5540770"/>
              <a:gd name="connsiteX323" fmla="*/ 838110 w 4833822"/>
              <a:gd name="connsiteY323" fmla="*/ 3513198 h 5540770"/>
              <a:gd name="connsiteX324" fmla="*/ 1060306 w 4833822"/>
              <a:gd name="connsiteY324" fmla="*/ 3606376 h 5540770"/>
              <a:gd name="connsiteX325" fmla="*/ 777186 w 4833822"/>
              <a:gd name="connsiteY325" fmla="*/ 3108228 h 5540770"/>
              <a:gd name="connsiteX326" fmla="*/ 723430 w 4833822"/>
              <a:gd name="connsiteY326" fmla="*/ 2574245 h 5540770"/>
              <a:gd name="connsiteX327" fmla="*/ 727012 w 4833822"/>
              <a:gd name="connsiteY327" fmla="*/ 1875404 h 5540770"/>
              <a:gd name="connsiteX328" fmla="*/ 762853 w 4833822"/>
              <a:gd name="connsiteY328" fmla="*/ 1742804 h 5540770"/>
              <a:gd name="connsiteX329" fmla="*/ 1017302 w 4833822"/>
              <a:gd name="connsiteY329" fmla="*/ 2043839 h 5540770"/>
              <a:gd name="connsiteX330" fmla="*/ 1139151 w 4833822"/>
              <a:gd name="connsiteY330" fmla="*/ 2083261 h 5540770"/>
              <a:gd name="connsiteX331" fmla="*/ 1110480 w 4833822"/>
              <a:gd name="connsiteY331" fmla="*/ 1972163 h 5540770"/>
              <a:gd name="connsiteX332" fmla="*/ 1135564 w 4833822"/>
              <a:gd name="connsiteY332" fmla="*/ 1083385 h 5540770"/>
              <a:gd name="connsiteX333" fmla="*/ 1493942 w 4833822"/>
              <a:gd name="connsiteY333" fmla="*/ 423965 h 5540770"/>
              <a:gd name="connsiteX334" fmla="*/ 1547703 w 4833822"/>
              <a:gd name="connsiteY334" fmla="*/ 370210 h 5540770"/>
              <a:gd name="connsiteX335" fmla="*/ 1597877 w 4833822"/>
              <a:gd name="connsiteY335" fmla="*/ 463388 h 5540770"/>
              <a:gd name="connsiteX336" fmla="*/ 2070940 w 4833822"/>
              <a:gd name="connsiteY336" fmla="*/ 1237487 h 5540770"/>
              <a:gd name="connsiteX337" fmla="*/ 1926239 w 4833822"/>
              <a:gd name="connsiteY337" fmla="*/ 498660 h 5540770"/>
              <a:gd name="connsiteX338" fmla="*/ 2546201 w 4833822"/>
              <a:gd name="connsiteY338" fmla="*/ 0 h 5540770"/>
              <a:gd name="connsiteX0" fmla="*/ 2144854 w 4833822"/>
              <a:gd name="connsiteY0" fmla="*/ 5169573 h 5543222"/>
              <a:gd name="connsiteX1" fmla="*/ 2053020 w 4833822"/>
              <a:gd name="connsiteY1" fmla="*/ 5178533 h 5543222"/>
              <a:gd name="connsiteX2" fmla="*/ 1959837 w 4833822"/>
              <a:gd name="connsiteY2" fmla="*/ 5253791 h 5543222"/>
              <a:gd name="connsiteX3" fmla="*/ 2045851 w 4833822"/>
              <a:gd name="connsiteY3" fmla="*/ 5372058 h 5543222"/>
              <a:gd name="connsiteX4" fmla="*/ 2042269 w 4833822"/>
              <a:gd name="connsiteY4" fmla="*/ 5275293 h 5543222"/>
              <a:gd name="connsiteX5" fmla="*/ 2106775 w 4833822"/>
              <a:gd name="connsiteY5" fmla="*/ 5210786 h 5543222"/>
              <a:gd name="connsiteX6" fmla="*/ 2128277 w 4833822"/>
              <a:gd name="connsiteY6" fmla="*/ 5282462 h 5543222"/>
              <a:gd name="connsiteX7" fmla="*/ 2164118 w 4833822"/>
              <a:gd name="connsiteY7" fmla="*/ 5332635 h 5543222"/>
              <a:gd name="connsiteX8" fmla="*/ 2232206 w 4833822"/>
              <a:gd name="connsiteY8" fmla="*/ 5296800 h 5543222"/>
              <a:gd name="connsiteX9" fmla="*/ 2228624 w 4833822"/>
              <a:gd name="connsiteY9" fmla="*/ 5203617 h 5543222"/>
              <a:gd name="connsiteX10" fmla="*/ 2144854 w 4833822"/>
              <a:gd name="connsiteY10" fmla="*/ 5169573 h 5543222"/>
              <a:gd name="connsiteX11" fmla="*/ 2508163 w 4833822"/>
              <a:gd name="connsiteY11" fmla="*/ 5139111 h 5543222"/>
              <a:gd name="connsiteX12" fmla="*/ 2407811 w 4833822"/>
              <a:gd name="connsiteY12" fmla="*/ 5447321 h 5543222"/>
              <a:gd name="connsiteX13" fmla="*/ 2508163 w 4833822"/>
              <a:gd name="connsiteY13" fmla="*/ 5139111 h 5543222"/>
              <a:gd name="connsiteX14" fmla="*/ 2215080 w 4833822"/>
              <a:gd name="connsiteY14" fmla="*/ 5054576 h 5543222"/>
              <a:gd name="connsiteX15" fmla="*/ 2171282 w 4833822"/>
              <a:gd name="connsiteY15" fmla="*/ 5060266 h 5543222"/>
              <a:gd name="connsiteX16" fmla="*/ 2350473 w 4833822"/>
              <a:gd name="connsiteY16" fmla="*/ 5339805 h 5543222"/>
              <a:gd name="connsiteX17" fmla="*/ 2393478 w 4833822"/>
              <a:gd name="connsiteY17" fmla="*/ 5157031 h 5543222"/>
              <a:gd name="connsiteX18" fmla="*/ 2252871 w 4833822"/>
              <a:gd name="connsiteY18" fmla="*/ 5055731 h 5543222"/>
              <a:gd name="connsiteX19" fmla="*/ 2215080 w 4833822"/>
              <a:gd name="connsiteY19" fmla="*/ 5054576 h 5543222"/>
              <a:gd name="connsiteX20" fmla="*/ 3767359 w 4833822"/>
              <a:gd name="connsiteY20" fmla="*/ 4935618 h 5543222"/>
              <a:gd name="connsiteX21" fmla="*/ 3913003 w 4833822"/>
              <a:gd name="connsiteY21" fmla="*/ 5017261 h 5543222"/>
              <a:gd name="connsiteX22" fmla="*/ 3930923 w 4833822"/>
              <a:gd name="connsiteY22" fmla="*/ 5042350 h 5543222"/>
              <a:gd name="connsiteX23" fmla="*/ 3923759 w 4833822"/>
              <a:gd name="connsiteY23" fmla="*/ 5067435 h 5543222"/>
              <a:gd name="connsiteX24" fmla="*/ 3672890 w 4833822"/>
              <a:gd name="connsiteY24" fmla="*/ 5049514 h 5543222"/>
              <a:gd name="connsiteX25" fmla="*/ 3672890 w 4833822"/>
              <a:gd name="connsiteY25" fmla="*/ 4981425 h 5543222"/>
              <a:gd name="connsiteX26" fmla="*/ 3708731 w 4833822"/>
              <a:gd name="connsiteY26" fmla="*/ 4956336 h 5543222"/>
              <a:gd name="connsiteX27" fmla="*/ 3767359 w 4833822"/>
              <a:gd name="connsiteY27" fmla="*/ 4935618 h 5543222"/>
              <a:gd name="connsiteX28" fmla="*/ 3779366 w 4833822"/>
              <a:gd name="connsiteY28" fmla="*/ 4895807 h 5543222"/>
              <a:gd name="connsiteX29" fmla="*/ 3637059 w 4833822"/>
              <a:gd name="connsiteY29" fmla="*/ 4920502 h 5543222"/>
              <a:gd name="connsiteX30" fmla="*/ 3497289 w 4833822"/>
              <a:gd name="connsiteY30" fmla="*/ 5103270 h 5543222"/>
              <a:gd name="connsiteX31" fmla="*/ 3615557 w 4833822"/>
              <a:gd name="connsiteY31" fmla="*/ 5045933 h 5543222"/>
              <a:gd name="connsiteX32" fmla="*/ 3852086 w 4833822"/>
              <a:gd name="connsiteY32" fmla="*/ 5203617 h 5543222"/>
              <a:gd name="connsiteX33" fmla="*/ 3952433 w 4833822"/>
              <a:gd name="connsiteY33" fmla="*/ 5031595 h 5543222"/>
              <a:gd name="connsiteX34" fmla="*/ 3945496 w 4833822"/>
              <a:gd name="connsiteY34" fmla="*/ 5014790 h 5543222"/>
              <a:gd name="connsiteX35" fmla="*/ 3938093 w 4833822"/>
              <a:gd name="connsiteY35" fmla="*/ 5014790 h 5543222"/>
              <a:gd name="connsiteX36" fmla="*/ 3927341 w 4833822"/>
              <a:gd name="connsiteY36" fmla="*/ 5014790 h 5543222"/>
              <a:gd name="connsiteX37" fmla="*/ 3909418 w 4833822"/>
              <a:gd name="connsiteY37" fmla="*/ 5010083 h 5543222"/>
              <a:gd name="connsiteX38" fmla="*/ 3920171 w 4833822"/>
              <a:gd name="connsiteY38" fmla="*/ 5010083 h 5543222"/>
              <a:gd name="connsiteX39" fmla="*/ 3945252 w 4833822"/>
              <a:gd name="connsiteY39" fmla="*/ 5014200 h 5543222"/>
              <a:gd name="connsiteX40" fmla="*/ 3928739 w 4833822"/>
              <a:gd name="connsiteY40" fmla="*/ 4974200 h 5543222"/>
              <a:gd name="connsiteX41" fmla="*/ 3822967 w 4833822"/>
              <a:gd name="connsiteY41" fmla="*/ 4898102 h 5543222"/>
              <a:gd name="connsiteX42" fmla="*/ 3779366 w 4833822"/>
              <a:gd name="connsiteY42" fmla="*/ 4895807 h 5543222"/>
              <a:gd name="connsiteX43" fmla="*/ 4196131 w 4833822"/>
              <a:gd name="connsiteY43" fmla="*/ 4752061 h 5543222"/>
              <a:gd name="connsiteX44" fmla="*/ 4235548 w 4833822"/>
              <a:gd name="connsiteY44" fmla="*/ 4981426 h 5543222"/>
              <a:gd name="connsiteX45" fmla="*/ 4454163 w 4833822"/>
              <a:gd name="connsiteY45" fmla="*/ 4985008 h 5543222"/>
              <a:gd name="connsiteX46" fmla="*/ 4196131 w 4833822"/>
              <a:gd name="connsiteY46" fmla="*/ 4752061 h 5543222"/>
              <a:gd name="connsiteX47" fmla="*/ 1174995 w 4833822"/>
              <a:gd name="connsiteY47" fmla="*/ 4436683 h 5543222"/>
              <a:gd name="connsiteX48" fmla="*/ 1250253 w 4833822"/>
              <a:gd name="connsiteY48" fmla="*/ 4483275 h 5543222"/>
              <a:gd name="connsiteX49" fmla="*/ 1035224 w 4833822"/>
              <a:gd name="connsiteY49" fmla="*/ 4594368 h 5543222"/>
              <a:gd name="connsiteX50" fmla="*/ 981463 w 4833822"/>
              <a:gd name="connsiteY50" fmla="*/ 4569284 h 5543222"/>
              <a:gd name="connsiteX51" fmla="*/ 1174995 w 4833822"/>
              <a:gd name="connsiteY51" fmla="*/ 4436683 h 5543222"/>
              <a:gd name="connsiteX52" fmla="*/ 3960412 w 4833822"/>
              <a:gd name="connsiteY52" fmla="*/ 4407408 h 5543222"/>
              <a:gd name="connsiteX53" fmla="*/ 4095776 w 4833822"/>
              <a:gd name="connsiteY53" fmla="*/ 4465353 h 5543222"/>
              <a:gd name="connsiteX54" fmla="*/ 4052767 w 4833822"/>
              <a:gd name="connsiteY54" fmla="*/ 4494023 h 5543222"/>
              <a:gd name="connsiteX55" fmla="*/ 3852081 w 4833822"/>
              <a:gd name="connsiteY55" fmla="*/ 4461772 h 5543222"/>
              <a:gd name="connsiteX56" fmla="*/ 3859245 w 4833822"/>
              <a:gd name="connsiteY56" fmla="*/ 4425933 h 5543222"/>
              <a:gd name="connsiteX57" fmla="*/ 3917370 w 4833822"/>
              <a:gd name="connsiteY57" fmla="*/ 4408408 h 5543222"/>
              <a:gd name="connsiteX58" fmla="*/ 3960412 w 4833822"/>
              <a:gd name="connsiteY58" fmla="*/ 4407408 h 5543222"/>
              <a:gd name="connsiteX59" fmla="*/ 2177948 w 4833822"/>
              <a:gd name="connsiteY59" fmla="*/ 4313158 h 5543222"/>
              <a:gd name="connsiteX60" fmla="*/ 2146198 w 4833822"/>
              <a:gd name="connsiteY60" fmla="*/ 4336340 h 5543222"/>
              <a:gd name="connsiteX61" fmla="*/ 1680303 w 4833822"/>
              <a:gd name="connsiteY61" fmla="*/ 5035182 h 5543222"/>
              <a:gd name="connsiteX62" fmla="*/ 1762730 w 4833822"/>
              <a:gd name="connsiteY62" fmla="*/ 5397142 h 5543222"/>
              <a:gd name="connsiteX63" fmla="*/ 1802152 w 4833822"/>
              <a:gd name="connsiteY63" fmla="*/ 5117609 h 5543222"/>
              <a:gd name="connsiteX64" fmla="*/ 2081691 w 4833822"/>
              <a:gd name="connsiteY64" fmla="*/ 4959919 h 5543222"/>
              <a:gd name="connsiteX65" fmla="*/ 1845157 w 4833822"/>
              <a:gd name="connsiteY65" fmla="*/ 5042346 h 5543222"/>
              <a:gd name="connsiteX66" fmla="*/ 1744810 w 4833822"/>
              <a:gd name="connsiteY66" fmla="*/ 5013680 h 5543222"/>
              <a:gd name="connsiteX67" fmla="*/ 2060189 w 4833822"/>
              <a:gd name="connsiteY67" fmla="*/ 4859577 h 5543222"/>
              <a:gd name="connsiteX68" fmla="*/ 2178451 w 4833822"/>
              <a:gd name="connsiteY68" fmla="*/ 4798647 h 5543222"/>
              <a:gd name="connsiteX69" fmla="*/ 2293136 w 4833822"/>
              <a:gd name="connsiteY69" fmla="*/ 4332758 h 5543222"/>
              <a:gd name="connsiteX70" fmla="*/ 1999259 w 4833822"/>
              <a:gd name="connsiteY70" fmla="*/ 4748479 h 5543222"/>
              <a:gd name="connsiteX71" fmla="*/ 2196371 w 4833822"/>
              <a:gd name="connsiteY71" fmla="*/ 4318420 h 5543222"/>
              <a:gd name="connsiteX72" fmla="*/ 2177948 w 4833822"/>
              <a:gd name="connsiteY72" fmla="*/ 4313158 h 5543222"/>
              <a:gd name="connsiteX73" fmla="*/ 2511745 w 4833822"/>
              <a:gd name="connsiteY73" fmla="*/ 4300505 h 5543222"/>
              <a:gd name="connsiteX74" fmla="*/ 2482010 w 4833822"/>
              <a:gd name="connsiteY74" fmla="*/ 4528801 h 5543222"/>
              <a:gd name="connsiteX75" fmla="*/ 2486655 w 4833822"/>
              <a:gd name="connsiteY75" fmla="*/ 4594366 h 5543222"/>
              <a:gd name="connsiteX76" fmla="*/ 2514429 w 4833822"/>
              <a:gd name="connsiteY76" fmla="*/ 4610045 h 5543222"/>
              <a:gd name="connsiteX77" fmla="*/ 2526077 w 4833822"/>
              <a:gd name="connsiteY77" fmla="*/ 4633791 h 5543222"/>
              <a:gd name="connsiteX78" fmla="*/ 2486655 w 4833822"/>
              <a:gd name="connsiteY78" fmla="*/ 4594369 h 5543222"/>
              <a:gd name="connsiteX79" fmla="*/ 2486655 w 4833822"/>
              <a:gd name="connsiteY79" fmla="*/ 4594372 h 5543222"/>
              <a:gd name="connsiteX80" fmla="*/ 2440069 w 4833822"/>
              <a:gd name="connsiteY80" fmla="*/ 4870328 h 5543222"/>
              <a:gd name="connsiteX81" fmla="*/ 2375563 w 4833822"/>
              <a:gd name="connsiteY81" fmla="*/ 4433100 h 5543222"/>
              <a:gd name="connsiteX82" fmla="*/ 2296718 w 4833822"/>
              <a:gd name="connsiteY82" fmla="*/ 4802235 h 5543222"/>
              <a:gd name="connsiteX83" fmla="*/ 2429318 w 4833822"/>
              <a:gd name="connsiteY83" fmla="*/ 4924084 h 5543222"/>
              <a:gd name="connsiteX84" fmla="*/ 2493825 w 4833822"/>
              <a:gd name="connsiteY84" fmla="*/ 4823737 h 5543222"/>
              <a:gd name="connsiteX85" fmla="*/ 2529665 w 4833822"/>
              <a:gd name="connsiteY85" fmla="*/ 4633794 h 5543222"/>
              <a:gd name="connsiteX86" fmla="*/ 2511745 w 4833822"/>
              <a:gd name="connsiteY86" fmla="*/ 4300505 h 5543222"/>
              <a:gd name="connsiteX87" fmla="*/ 2808528 w 4833822"/>
              <a:gd name="connsiteY87" fmla="*/ 4298039 h 5543222"/>
              <a:gd name="connsiteX88" fmla="*/ 2784115 w 4833822"/>
              <a:gd name="connsiteY88" fmla="*/ 4311256 h 5543222"/>
              <a:gd name="connsiteX89" fmla="*/ 2798448 w 4833822"/>
              <a:gd name="connsiteY89" fmla="*/ 4386514 h 5543222"/>
              <a:gd name="connsiteX90" fmla="*/ 2880875 w 4833822"/>
              <a:gd name="connsiteY90" fmla="*/ 4501194 h 5543222"/>
              <a:gd name="connsiteX91" fmla="*/ 3142493 w 4833822"/>
              <a:gd name="connsiteY91" fmla="*/ 4830906 h 5543222"/>
              <a:gd name="connsiteX92" fmla="*/ 2891625 w 4833822"/>
              <a:gd name="connsiteY92" fmla="*/ 4666047 h 5543222"/>
              <a:gd name="connsiteX93" fmla="*/ 2683768 w 4833822"/>
              <a:gd name="connsiteY93" fmla="*/ 4422349 h 5543222"/>
              <a:gd name="connsiteX94" fmla="*/ 2651515 w 4833822"/>
              <a:gd name="connsiteY94" fmla="*/ 4447438 h 5543222"/>
              <a:gd name="connsiteX95" fmla="*/ 2866541 w 4833822"/>
              <a:gd name="connsiteY95" fmla="*/ 4691137 h 5543222"/>
              <a:gd name="connsiteX96" fmla="*/ 3389773 w 4833822"/>
              <a:gd name="connsiteY96" fmla="*/ 5289631 h 5543222"/>
              <a:gd name="connsiteX97" fmla="*/ 3637059 w 4833822"/>
              <a:gd name="connsiteY97" fmla="*/ 5332635 h 5543222"/>
              <a:gd name="connsiteX98" fmla="*/ 3246422 w 4833822"/>
              <a:gd name="connsiteY98" fmla="*/ 4963506 h 5543222"/>
              <a:gd name="connsiteX99" fmla="*/ 3400524 w 4833822"/>
              <a:gd name="connsiteY99" fmla="*/ 5013680 h 5543222"/>
              <a:gd name="connsiteX100" fmla="*/ 3336018 w 4833822"/>
              <a:gd name="connsiteY100" fmla="*/ 4866741 h 5543222"/>
              <a:gd name="connsiteX101" fmla="*/ 3095901 w 4833822"/>
              <a:gd name="connsiteY101" fmla="*/ 4605128 h 5543222"/>
              <a:gd name="connsiteX102" fmla="*/ 2862954 w 4833822"/>
              <a:gd name="connsiteY102" fmla="*/ 4336340 h 5543222"/>
              <a:gd name="connsiteX103" fmla="*/ 2808528 w 4833822"/>
              <a:gd name="connsiteY103" fmla="*/ 4298039 h 5543222"/>
              <a:gd name="connsiteX104" fmla="*/ 1587125 w 4833822"/>
              <a:gd name="connsiteY104" fmla="*/ 4253914 h 5543222"/>
              <a:gd name="connsiteX105" fmla="*/ 798688 w 4833822"/>
              <a:gd name="connsiteY105" fmla="*/ 4461777 h 5543222"/>
              <a:gd name="connsiteX106" fmla="*/ 780768 w 4833822"/>
              <a:gd name="connsiteY106" fmla="*/ 5085355 h 5543222"/>
              <a:gd name="connsiteX107" fmla="*/ 791519 w 4833822"/>
              <a:gd name="connsiteY107" fmla="*/ 4891831 h 5543222"/>
              <a:gd name="connsiteX108" fmla="*/ 709092 w 4833822"/>
              <a:gd name="connsiteY108" fmla="*/ 4529865 h 5543222"/>
              <a:gd name="connsiteX109" fmla="*/ 368634 w 4833822"/>
              <a:gd name="connsiteY109" fmla="*/ 4540616 h 5543222"/>
              <a:gd name="connsiteX110" fmla="*/ 332793 w 4833822"/>
              <a:gd name="connsiteY110" fmla="*/ 4565706 h 5543222"/>
              <a:gd name="connsiteX111" fmla="*/ 368634 w 4833822"/>
              <a:gd name="connsiteY111" fmla="*/ 4580039 h 5543222"/>
              <a:gd name="connsiteX112" fmla="*/ 350714 w 4833822"/>
              <a:gd name="connsiteY112" fmla="*/ 4881079 h 5543222"/>
              <a:gd name="connsiteX113" fmla="*/ 447479 w 4833822"/>
              <a:gd name="connsiteY113" fmla="*/ 4945586 h 5543222"/>
              <a:gd name="connsiteX114" fmla="*/ 486896 w 4833822"/>
              <a:gd name="connsiteY114" fmla="*/ 4845239 h 5543222"/>
              <a:gd name="connsiteX115" fmla="*/ 468981 w 4833822"/>
              <a:gd name="connsiteY115" fmla="*/ 4726972 h 5543222"/>
              <a:gd name="connsiteX116" fmla="*/ 372216 w 4833822"/>
              <a:gd name="connsiteY116" fmla="*/ 4834488 h 5543222"/>
              <a:gd name="connsiteX117" fmla="*/ 382967 w 4833822"/>
              <a:gd name="connsiteY117" fmla="*/ 4683967 h 5543222"/>
              <a:gd name="connsiteX118" fmla="*/ 497647 w 4833822"/>
              <a:gd name="connsiteY118" fmla="*/ 4644545 h 5543222"/>
              <a:gd name="connsiteX119" fmla="*/ 569323 w 4833822"/>
              <a:gd name="connsiteY119" fmla="*/ 4759230 h 5543222"/>
              <a:gd name="connsiteX120" fmla="*/ 580074 w 4833822"/>
              <a:gd name="connsiteY120" fmla="*/ 4970670 h 5543222"/>
              <a:gd name="connsiteX121" fmla="*/ 612332 w 4833822"/>
              <a:gd name="connsiteY121" fmla="*/ 4726972 h 5543222"/>
              <a:gd name="connsiteX122" fmla="*/ 497647 w 4833822"/>
              <a:gd name="connsiteY122" fmla="*/ 4494025 h 5543222"/>
              <a:gd name="connsiteX123" fmla="*/ 730594 w 4833822"/>
              <a:gd name="connsiteY123" fmla="*/ 4898994 h 5543222"/>
              <a:gd name="connsiteX124" fmla="*/ 547826 w 4833822"/>
              <a:gd name="connsiteY124" fmla="*/ 5063853 h 5543222"/>
              <a:gd name="connsiteX125" fmla="*/ 834528 w 4833822"/>
              <a:gd name="connsiteY125" fmla="*/ 5096106 h 5543222"/>
              <a:gd name="connsiteX126" fmla="*/ 1533370 w 4833822"/>
              <a:gd name="connsiteY126" fmla="*/ 4580039 h 5543222"/>
              <a:gd name="connsiteX127" fmla="*/ 1633712 w 4833822"/>
              <a:gd name="connsiteY127" fmla="*/ 4447438 h 5543222"/>
              <a:gd name="connsiteX128" fmla="*/ 1142733 w 4833822"/>
              <a:gd name="connsiteY128" fmla="*/ 4762812 h 5543222"/>
              <a:gd name="connsiteX129" fmla="*/ 1031635 w 4833822"/>
              <a:gd name="connsiteY129" fmla="*/ 4791484 h 5543222"/>
              <a:gd name="connsiteX130" fmla="*/ 1096142 w 4833822"/>
              <a:gd name="connsiteY130" fmla="*/ 4691137 h 5543222"/>
              <a:gd name="connsiteX131" fmla="*/ 1587125 w 4833822"/>
              <a:gd name="connsiteY131" fmla="*/ 4253914 h 5543222"/>
              <a:gd name="connsiteX132" fmla="*/ 3072607 w 4833822"/>
              <a:gd name="connsiteY132" fmla="*/ 4244954 h 5543222"/>
              <a:gd name="connsiteX133" fmla="*/ 2988391 w 4833822"/>
              <a:gd name="connsiteY133" fmla="*/ 4278998 h 5543222"/>
              <a:gd name="connsiteX134" fmla="*/ 3038564 w 4833822"/>
              <a:gd name="connsiteY134" fmla="*/ 4390096 h 5543222"/>
              <a:gd name="connsiteX135" fmla="*/ 3407693 w 4833822"/>
              <a:gd name="connsiteY135" fmla="*/ 4805817 h 5543222"/>
              <a:gd name="connsiteX136" fmla="*/ 3576134 w 4833822"/>
              <a:gd name="connsiteY136" fmla="*/ 4845239 h 5543222"/>
              <a:gd name="connsiteX137" fmla="*/ 4002606 w 4833822"/>
              <a:gd name="connsiteY137" fmla="*/ 4949168 h 5543222"/>
              <a:gd name="connsiteX138" fmla="*/ 4124455 w 4833822"/>
              <a:gd name="connsiteY138" fmla="*/ 5031595 h 5543222"/>
              <a:gd name="connsiteX139" fmla="*/ 3586885 w 4833822"/>
              <a:gd name="connsiteY139" fmla="*/ 4483274 h 5543222"/>
              <a:gd name="connsiteX140" fmla="*/ 3339600 w 4833822"/>
              <a:gd name="connsiteY140" fmla="*/ 4339922 h 5543222"/>
              <a:gd name="connsiteX141" fmla="*/ 3551045 w 4833822"/>
              <a:gd name="connsiteY141" fmla="*/ 4515532 h 5543222"/>
              <a:gd name="connsiteX142" fmla="*/ 3658561 w 4833822"/>
              <a:gd name="connsiteY142" fmla="*/ 4698306 h 5543222"/>
              <a:gd name="connsiteX143" fmla="*/ 3536712 w 4833822"/>
              <a:gd name="connsiteY143" fmla="*/ 4623043 h 5543222"/>
              <a:gd name="connsiteX144" fmla="*/ 3167577 w 4833822"/>
              <a:gd name="connsiteY144" fmla="*/ 4286167 h 5543222"/>
              <a:gd name="connsiteX145" fmla="*/ 3072607 w 4833822"/>
              <a:gd name="connsiteY145" fmla="*/ 4244954 h 5543222"/>
              <a:gd name="connsiteX146" fmla="*/ 1497530 w 4833822"/>
              <a:gd name="connsiteY146" fmla="*/ 4157154 h 5543222"/>
              <a:gd name="connsiteX147" fmla="*/ 644585 w 4833822"/>
              <a:gd name="connsiteY147" fmla="*/ 4282585 h 5543222"/>
              <a:gd name="connsiteX148" fmla="*/ 404469 w 4833822"/>
              <a:gd name="connsiteY148" fmla="*/ 4357842 h 5543222"/>
              <a:gd name="connsiteX149" fmla="*/ 218113 w 4833822"/>
              <a:gd name="connsiteY149" fmla="*/ 4511945 h 5543222"/>
              <a:gd name="connsiteX150" fmla="*/ 347132 w 4833822"/>
              <a:gd name="connsiteY150" fmla="*/ 5031595 h 5543222"/>
              <a:gd name="connsiteX151" fmla="*/ 218113 w 4833822"/>
              <a:gd name="connsiteY151" fmla="*/ 4666047 h 5543222"/>
              <a:gd name="connsiteX152" fmla="*/ 289789 w 4833822"/>
              <a:gd name="connsiteY152" fmla="*/ 4558536 h 5543222"/>
              <a:gd name="connsiteX153" fmla="*/ 271869 w 4833822"/>
              <a:gd name="connsiteY153" fmla="*/ 4544203 h 5543222"/>
              <a:gd name="connsiteX154" fmla="*/ 304127 w 4833822"/>
              <a:gd name="connsiteY154" fmla="*/ 4451020 h 5543222"/>
              <a:gd name="connsiteX155" fmla="*/ 400887 w 4833822"/>
              <a:gd name="connsiteY155" fmla="*/ 4368594 h 5543222"/>
              <a:gd name="connsiteX156" fmla="*/ 404469 w 4833822"/>
              <a:gd name="connsiteY156" fmla="*/ 4361424 h 5543222"/>
              <a:gd name="connsiteX157" fmla="*/ 408056 w 4833822"/>
              <a:gd name="connsiteY157" fmla="*/ 4361424 h 5543222"/>
              <a:gd name="connsiteX158" fmla="*/ 569323 w 4833822"/>
              <a:gd name="connsiteY158" fmla="*/ 4318420 h 5543222"/>
              <a:gd name="connsiteX159" fmla="*/ 777186 w 4833822"/>
              <a:gd name="connsiteY159" fmla="*/ 4429518 h 5543222"/>
              <a:gd name="connsiteX160" fmla="*/ 1250249 w 4833822"/>
              <a:gd name="connsiteY160" fmla="*/ 4261077 h 5543222"/>
              <a:gd name="connsiteX161" fmla="*/ 1497530 w 4833822"/>
              <a:gd name="connsiteY161" fmla="*/ 4157154 h 5543222"/>
              <a:gd name="connsiteX162" fmla="*/ 3393360 w 4833822"/>
              <a:gd name="connsiteY162" fmla="*/ 4116384 h 5543222"/>
              <a:gd name="connsiteX163" fmla="*/ 3271511 w 4833822"/>
              <a:gd name="connsiteY163" fmla="*/ 4153567 h 5543222"/>
              <a:gd name="connsiteX164" fmla="*/ 3486538 w 4833822"/>
              <a:gd name="connsiteY164" fmla="*/ 4282585 h 5543222"/>
              <a:gd name="connsiteX165" fmla="*/ 4092197 w 4833822"/>
              <a:gd name="connsiteY165" fmla="*/ 4615879 h 5543222"/>
              <a:gd name="connsiteX166" fmla="*/ 3873588 w 4833822"/>
              <a:gd name="connsiteY166" fmla="*/ 4615879 h 5543222"/>
              <a:gd name="connsiteX167" fmla="*/ 4002606 w 4833822"/>
              <a:gd name="connsiteY167" fmla="*/ 4744892 h 5543222"/>
              <a:gd name="connsiteX168" fmla="*/ 4106535 w 4833822"/>
              <a:gd name="connsiteY168" fmla="*/ 4716221 h 5543222"/>
              <a:gd name="connsiteX169" fmla="*/ 4325144 w 4833822"/>
              <a:gd name="connsiteY169" fmla="*/ 4390096 h 5543222"/>
              <a:gd name="connsiteX170" fmla="*/ 4038441 w 4833822"/>
              <a:gd name="connsiteY170" fmla="*/ 4300505 h 5543222"/>
              <a:gd name="connsiteX171" fmla="*/ 3624178 w 4833822"/>
              <a:gd name="connsiteY171" fmla="*/ 4286893 h 5543222"/>
              <a:gd name="connsiteX172" fmla="*/ 3486739 w 4833822"/>
              <a:gd name="connsiteY172" fmla="*/ 4261114 h 5543222"/>
              <a:gd name="connsiteX173" fmla="*/ 3486739 w 4833822"/>
              <a:gd name="connsiteY173" fmla="*/ 4265109 h 5543222"/>
              <a:gd name="connsiteX174" fmla="*/ 3485394 w 4833822"/>
              <a:gd name="connsiteY174" fmla="*/ 4262420 h 5543222"/>
              <a:gd name="connsiteX175" fmla="*/ 3486706 w 4833822"/>
              <a:gd name="connsiteY175" fmla="*/ 4261108 h 5543222"/>
              <a:gd name="connsiteX176" fmla="*/ 3486538 w 4833822"/>
              <a:gd name="connsiteY176" fmla="*/ 4261077 h 5543222"/>
              <a:gd name="connsiteX177" fmla="*/ 3543876 w 4833822"/>
              <a:gd name="connsiteY177" fmla="*/ 4200153 h 5543222"/>
              <a:gd name="connsiteX178" fmla="*/ 4518674 w 4833822"/>
              <a:gd name="connsiteY178" fmla="*/ 4347091 h 5543222"/>
              <a:gd name="connsiteX179" fmla="*/ 4328731 w 4833822"/>
              <a:gd name="connsiteY179" fmla="*/ 4544203 h 5543222"/>
              <a:gd name="connsiteX180" fmla="*/ 4457745 w 4833822"/>
              <a:gd name="connsiteY180" fmla="*/ 4472522 h 5543222"/>
              <a:gd name="connsiteX181" fmla="*/ 4579599 w 4833822"/>
              <a:gd name="connsiteY181" fmla="*/ 4465359 h 5543222"/>
              <a:gd name="connsiteX182" fmla="*/ 4500754 w 4833822"/>
              <a:gd name="connsiteY182" fmla="*/ 4544203 h 5543222"/>
              <a:gd name="connsiteX183" fmla="*/ 4314393 w 4833822"/>
              <a:gd name="connsiteY183" fmla="*/ 4777151 h 5543222"/>
              <a:gd name="connsiteX184" fmla="*/ 4346651 w 4833822"/>
              <a:gd name="connsiteY184" fmla="*/ 4841657 h 5543222"/>
              <a:gd name="connsiteX185" fmla="*/ 4403989 w 4833822"/>
              <a:gd name="connsiteY185" fmla="*/ 4791484 h 5543222"/>
              <a:gd name="connsiteX186" fmla="*/ 4482833 w 4833822"/>
              <a:gd name="connsiteY186" fmla="*/ 4601541 h 5543222"/>
              <a:gd name="connsiteX187" fmla="*/ 4590350 w 4833822"/>
              <a:gd name="connsiteY187" fmla="*/ 4580039 h 5543222"/>
              <a:gd name="connsiteX188" fmla="*/ 4608265 w 4833822"/>
              <a:gd name="connsiteY188" fmla="*/ 4662465 h 5543222"/>
              <a:gd name="connsiteX189" fmla="*/ 4608265 w 4833822"/>
              <a:gd name="connsiteY189" fmla="*/ 4666047 h 5543222"/>
              <a:gd name="connsiteX190" fmla="*/ 4421909 w 4833822"/>
              <a:gd name="connsiteY190" fmla="*/ 4877492 h 5543222"/>
              <a:gd name="connsiteX191" fmla="*/ 4608265 w 4833822"/>
              <a:gd name="connsiteY191" fmla="*/ 4666047 h 5543222"/>
              <a:gd name="connsiteX192" fmla="*/ 4611852 w 4833822"/>
              <a:gd name="connsiteY192" fmla="*/ 4662465 h 5543222"/>
              <a:gd name="connsiteX193" fmla="*/ 4611852 w 4833822"/>
              <a:gd name="connsiteY193" fmla="*/ 4658883 h 5543222"/>
              <a:gd name="connsiteX194" fmla="*/ 4694279 w 4833822"/>
              <a:gd name="connsiteY194" fmla="*/ 4644545 h 5543222"/>
              <a:gd name="connsiteX195" fmla="*/ 4651275 w 4833822"/>
              <a:gd name="connsiteY195" fmla="*/ 4468941 h 5543222"/>
              <a:gd name="connsiteX196" fmla="*/ 4572429 w 4833822"/>
              <a:gd name="connsiteY196" fmla="*/ 4350673 h 5543222"/>
              <a:gd name="connsiteX197" fmla="*/ 4583181 w 4833822"/>
              <a:gd name="connsiteY197" fmla="*/ 4257496 h 5543222"/>
              <a:gd name="connsiteX198" fmla="*/ 4436247 w 4833822"/>
              <a:gd name="connsiteY198" fmla="*/ 4210909 h 5543222"/>
              <a:gd name="connsiteX199" fmla="*/ 3504459 w 4833822"/>
              <a:gd name="connsiteY199" fmla="*/ 4124895 h 5543222"/>
              <a:gd name="connsiteX200" fmla="*/ 3393360 w 4833822"/>
              <a:gd name="connsiteY200" fmla="*/ 4116384 h 5543222"/>
              <a:gd name="connsiteX201" fmla="*/ 655337 w 4833822"/>
              <a:gd name="connsiteY201" fmla="*/ 3985126 h 5543222"/>
              <a:gd name="connsiteX202" fmla="*/ 637416 w 4833822"/>
              <a:gd name="connsiteY202" fmla="*/ 4042469 h 5543222"/>
              <a:gd name="connsiteX203" fmla="*/ 863200 w 4833822"/>
              <a:gd name="connsiteY203" fmla="*/ 4146398 h 5543222"/>
              <a:gd name="connsiteX204" fmla="*/ 734181 w 4833822"/>
              <a:gd name="connsiteY204" fmla="*/ 4006633 h 5543222"/>
              <a:gd name="connsiteX205" fmla="*/ 655337 w 4833822"/>
              <a:gd name="connsiteY205" fmla="*/ 3985126 h 5543222"/>
              <a:gd name="connsiteX206" fmla="*/ 465399 w 4833822"/>
              <a:gd name="connsiteY206" fmla="*/ 3945709 h 5543222"/>
              <a:gd name="connsiteX207" fmla="*/ 465399 w 4833822"/>
              <a:gd name="connsiteY207" fmla="*/ 4146398 h 5543222"/>
              <a:gd name="connsiteX208" fmla="*/ 501234 w 4833822"/>
              <a:gd name="connsiteY208" fmla="*/ 4203740 h 5543222"/>
              <a:gd name="connsiteX209" fmla="*/ 554990 w 4833822"/>
              <a:gd name="connsiteY209" fmla="*/ 4149985 h 5543222"/>
              <a:gd name="connsiteX210" fmla="*/ 465399 w 4833822"/>
              <a:gd name="connsiteY210" fmla="*/ 3945709 h 5543222"/>
              <a:gd name="connsiteX211" fmla="*/ 4325169 w 4833822"/>
              <a:gd name="connsiteY211" fmla="*/ 3864812 h 5543222"/>
              <a:gd name="connsiteX212" fmla="*/ 3959602 w 4833822"/>
              <a:gd name="connsiteY212" fmla="*/ 4071140 h 5543222"/>
              <a:gd name="connsiteX213" fmla="*/ 4360985 w 4833822"/>
              <a:gd name="connsiteY213" fmla="*/ 3981544 h 5543222"/>
              <a:gd name="connsiteX214" fmla="*/ 4278558 w 4833822"/>
              <a:gd name="connsiteY214" fmla="*/ 4092642 h 5543222"/>
              <a:gd name="connsiteX215" fmla="*/ 4454163 w 4833822"/>
              <a:gd name="connsiteY215" fmla="*/ 4046051 h 5543222"/>
              <a:gd name="connsiteX216" fmla="*/ 4368153 w 4833822"/>
              <a:gd name="connsiteY216" fmla="*/ 3870446 h 5543222"/>
              <a:gd name="connsiteX217" fmla="*/ 4325169 w 4833822"/>
              <a:gd name="connsiteY217" fmla="*/ 3864812 h 5543222"/>
              <a:gd name="connsiteX218" fmla="*/ 4156709 w 4833822"/>
              <a:gd name="connsiteY218" fmla="*/ 3831024 h 5543222"/>
              <a:gd name="connsiteX219" fmla="*/ 3748157 w 4833822"/>
              <a:gd name="connsiteY219" fmla="*/ 3913450 h 5543222"/>
              <a:gd name="connsiteX220" fmla="*/ 3529543 w 4833822"/>
              <a:gd name="connsiteY220" fmla="*/ 4035299 h 5543222"/>
              <a:gd name="connsiteX221" fmla="*/ 3805494 w 4833822"/>
              <a:gd name="connsiteY221" fmla="*/ 3938540 h 5543222"/>
              <a:gd name="connsiteX222" fmla="*/ 4156709 w 4833822"/>
              <a:gd name="connsiteY222" fmla="*/ 3831024 h 5543222"/>
              <a:gd name="connsiteX223" fmla="*/ 399937 w 4833822"/>
              <a:gd name="connsiteY223" fmla="*/ 3787236 h 5543222"/>
              <a:gd name="connsiteX224" fmla="*/ 210944 w 4833822"/>
              <a:gd name="connsiteY224" fmla="*/ 3866864 h 5543222"/>
              <a:gd name="connsiteX225" fmla="*/ 124936 w 4833822"/>
              <a:gd name="connsiteY225" fmla="*/ 4010215 h 5543222"/>
              <a:gd name="connsiteX226" fmla="*/ 275451 w 4833822"/>
              <a:gd name="connsiteY226" fmla="*/ 4003046 h 5543222"/>
              <a:gd name="connsiteX227" fmla="*/ 304127 w 4833822"/>
              <a:gd name="connsiteY227" fmla="*/ 4020966 h 5543222"/>
              <a:gd name="connsiteX228" fmla="*/ 271869 w 4833822"/>
              <a:gd name="connsiteY228" fmla="*/ 4257496 h 5543222"/>
              <a:gd name="connsiteX229" fmla="*/ 311291 w 4833822"/>
              <a:gd name="connsiteY229" fmla="*/ 4099811 h 5543222"/>
              <a:gd name="connsiteX230" fmla="*/ 243203 w 4833822"/>
              <a:gd name="connsiteY230" fmla="*/ 3891948 h 5543222"/>
              <a:gd name="connsiteX231" fmla="*/ 1214409 w 4833822"/>
              <a:gd name="connsiteY231" fmla="*/ 3870446 h 5543222"/>
              <a:gd name="connsiteX232" fmla="*/ 465399 w 4833822"/>
              <a:gd name="connsiteY232" fmla="*/ 3788019 h 5543222"/>
              <a:gd name="connsiteX233" fmla="*/ 399937 w 4833822"/>
              <a:gd name="connsiteY233" fmla="*/ 3787236 h 5543222"/>
              <a:gd name="connsiteX234" fmla="*/ 2524908 w 4833822"/>
              <a:gd name="connsiteY234" fmla="*/ 2652937 h 5543222"/>
              <a:gd name="connsiteX235" fmla="*/ 2732856 w 4833822"/>
              <a:gd name="connsiteY235" fmla="*/ 3294856 h 5543222"/>
              <a:gd name="connsiteX236" fmla="*/ 2775802 w 4833822"/>
              <a:gd name="connsiteY236" fmla="*/ 3364925 h 5543222"/>
              <a:gd name="connsiteX237" fmla="*/ 2823267 w 4833822"/>
              <a:gd name="connsiteY237" fmla="*/ 3288075 h 5543222"/>
              <a:gd name="connsiteX238" fmla="*/ 2879774 w 4833822"/>
              <a:gd name="connsiteY238" fmla="*/ 3077869 h 5543222"/>
              <a:gd name="connsiteX239" fmla="*/ 2920458 w 4833822"/>
              <a:gd name="connsiteY239" fmla="*/ 3611294 h 5543222"/>
              <a:gd name="connsiteX240" fmla="*/ 3132925 w 4833822"/>
              <a:gd name="connsiteY240" fmla="*/ 3552527 h 5543222"/>
              <a:gd name="connsiteX241" fmla="*/ 2879774 w 4833822"/>
              <a:gd name="connsiteY241" fmla="*/ 3927735 h 5543222"/>
              <a:gd name="connsiteX242" fmla="*/ 2131619 w 4833822"/>
              <a:gd name="connsiteY242" fmla="*/ 3875749 h 5543222"/>
              <a:gd name="connsiteX243" fmla="*/ 1894289 w 4833822"/>
              <a:gd name="connsiteY243" fmla="*/ 3525405 h 5543222"/>
              <a:gd name="connsiteX244" fmla="*/ 2075111 w 4833822"/>
              <a:gd name="connsiteY244" fmla="*/ 3613556 h 5543222"/>
              <a:gd name="connsiteX245" fmla="*/ 2086414 w 4833822"/>
              <a:gd name="connsiteY245" fmla="*/ 3098211 h 5543222"/>
              <a:gd name="connsiteX246" fmla="*/ 2163263 w 4833822"/>
              <a:gd name="connsiteY246" fmla="*/ 3242870 h 5543222"/>
              <a:gd name="connsiteX247" fmla="*/ 2224289 w 4833822"/>
              <a:gd name="connsiteY247" fmla="*/ 3288075 h 5543222"/>
              <a:gd name="connsiteX248" fmla="*/ 2242372 w 4833822"/>
              <a:gd name="connsiteY248" fmla="*/ 3224787 h 5543222"/>
              <a:gd name="connsiteX249" fmla="*/ 2524908 w 4833822"/>
              <a:gd name="connsiteY249" fmla="*/ 2652937 h 5543222"/>
              <a:gd name="connsiteX250" fmla="*/ 2540406 w 4833822"/>
              <a:gd name="connsiteY250" fmla="*/ 1845596 h 5543222"/>
              <a:gd name="connsiteX251" fmla="*/ 2092432 w 4833822"/>
              <a:gd name="connsiteY251" fmla="*/ 2752293 h 5543222"/>
              <a:gd name="connsiteX252" fmla="*/ 2063761 w 4833822"/>
              <a:gd name="connsiteY252" fmla="*/ 2852640 h 5543222"/>
              <a:gd name="connsiteX253" fmla="*/ 1967001 w 4833822"/>
              <a:gd name="connsiteY253" fmla="*/ 2780964 h 5543222"/>
              <a:gd name="connsiteX254" fmla="*/ 1845152 w 4833822"/>
              <a:gd name="connsiteY254" fmla="*/ 2551600 h 5543222"/>
              <a:gd name="connsiteX255" fmla="*/ 1827232 w 4833822"/>
              <a:gd name="connsiteY255" fmla="*/ 3368707 h 5543222"/>
              <a:gd name="connsiteX256" fmla="*/ 1540529 w 4833822"/>
              <a:gd name="connsiteY256" fmla="*/ 3228938 h 5543222"/>
              <a:gd name="connsiteX257" fmla="*/ 1916828 w 4833822"/>
              <a:gd name="connsiteY257" fmla="*/ 3784427 h 5543222"/>
              <a:gd name="connsiteX258" fmla="*/ 3103066 w 4833822"/>
              <a:gd name="connsiteY258" fmla="*/ 3866854 h 5543222"/>
              <a:gd name="connsiteX259" fmla="*/ 3504448 w 4833822"/>
              <a:gd name="connsiteY259" fmla="*/ 3271942 h 5543222"/>
              <a:gd name="connsiteX260" fmla="*/ 3167572 w 4833822"/>
              <a:gd name="connsiteY260" fmla="*/ 3365120 h 5543222"/>
              <a:gd name="connsiteX261" fmla="*/ 3103066 w 4833822"/>
              <a:gd name="connsiteY261" fmla="*/ 2519346 h 5543222"/>
              <a:gd name="connsiteX262" fmla="*/ 3013470 w 4833822"/>
              <a:gd name="connsiteY262" fmla="*/ 2852640 h 5543222"/>
              <a:gd name="connsiteX263" fmla="*/ 2938212 w 4833822"/>
              <a:gd name="connsiteY263" fmla="*/ 2974489 h 5543222"/>
              <a:gd name="connsiteX264" fmla="*/ 2870119 w 4833822"/>
              <a:gd name="connsiteY264" fmla="*/ 2863391 h 5543222"/>
              <a:gd name="connsiteX265" fmla="*/ 2540406 w 4833822"/>
              <a:gd name="connsiteY265" fmla="*/ 1845596 h 5543222"/>
              <a:gd name="connsiteX266" fmla="*/ 357884 w 4833822"/>
              <a:gd name="connsiteY266" fmla="*/ 1773925 h 5543222"/>
              <a:gd name="connsiteX267" fmla="*/ 422396 w 4833822"/>
              <a:gd name="connsiteY267" fmla="*/ 1856352 h 5543222"/>
              <a:gd name="connsiteX268" fmla="*/ 522738 w 4833822"/>
              <a:gd name="connsiteY268" fmla="*/ 2358083 h 5543222"/>
              <a:gd name="connsiteX269" fmla="*/ 490485 w 4833822"/>
              <a:gd name="connsiteY269" fmla="*/ 2497853 h 5543222"/>
              <a:gd name="connsiteX270" fmla="*/ 386555 w 4833822"/>
              <a:gd name="connsiteY270" fmla="*/ 2397506 h 5543222"/>
              <a:gd name="connsiteX271" fmla="*/ 286208 w 4833822"/>
              <a:gd name="connsiteY271" fmla="*/ 1856352 h 5543222"/>
              <a:gd name="connsiteX272" fmla="*/ 357884 w 4833822"/>
              <a:gd name="connsiteY272" fmla="*/ 1773925 h 5543222"/>
              <a:gd name="connsiteX273" fmla="*/ 4036204 w 4833822"/>
              <a:gd name="connsiteY273" fmla="*/ 356534 h 5543222"/>
              <a:gd name="connsiteX274" fmla="*/ 4110123 w 4833822"/>
              <a:gd name="connsiteY274" fmla="*/ 419249 h 5543222"/>
              <a:gd name="connsiteX275" fmla="*/ 4063531 w 4833822"/>
              <a:gd name="connsiteY275" fmla="*/ 1229193 h 5543222"/>
              <a:gd name="connsiteX276" fmla="*/ 3938100 w 4833822"/>
              <a:gd name="connsiteY276" fmla="*/ 917399 h 5543222"/>
              <a:gd name="connsiteX277" fmla="*/ 3970353 w 4833822"/>
              <a:gd name="connsiteY277" fmla="*/ 422836 h 5543222"/>
              <a:gd name="connsiteX278" fmla="*/ 4036204 w 4833822"/>
              <a:gd name="connsiteY278" fmla="*/ 356534 h 5543222"/>
              <a:gd name="connsiteX279" fmla="*/ 915320 w 4833822"/>
              <a:gd name="connsiteY279" fmla="*/ 98105 h 5543222"/>
              <a:gd name="connsiteX280" fmla="*/ 1020430 w 4833822"/>
              <a:gd name="connsiteY280" fmla="*/ 778867 h 5543222"/>
              <a:gd name="connsiteX281" fmla="*/ 811383 w 4833822"/>
              <a:gd name="connsiteY281" fmla="*/ 739281 h 5543222"/>
              <a:gd name="connsiteX282" fmla="*/ 915320 w 4833822"/>
              <a:gd name="connsiteY282" fmla="*/ 98105 h 5543222"/>
              <a:gd name="connsiteX283" fmla="*/ 2546201 w 4833822"/>
              <a:gd name="connsiteY283" fmla="*/ 2452 h 5543222"/>
              <a:gd name="connsiteX284" fmla="*/ 3047525 w 4833822"/>
              <a:gd name="connsiteY284" fmla="*/ 704850 h 5543222"/>
              <a:gd name="connsiteX285" fmla="*/ 3054443 w 4833822"/>
              <a:gd name="connsiteY285" fmla="*/ 1378652 h 5543222"/>
              <a:gd name="connsiteX286" fmla="*/ 3282263 w 4833822"/>
              <a:gd name="connsiteY286" fmla="*/ 519595 h 5543222"/>
              <a:gd name="connsiteX287" fmla="*/ 3257173 w 4833822"/>
              <a:gd name="connsiteY287" fmla="*/ 379826 h 5543222"/>
              <a:gd name="connsiteX288" fmla="*/ 3278681 w 4833822"/>
              <a:gd name="connsiteY288" fmla="*/ 290230 h 5543222"/>
              <a:gd name="connsiteX289" fmla="*/ 3361107 w 4833822"/>
              <a:gd name="connsiteY289" fmla="*/ 347573 h 5543222"/>
              <a:gd name="connsiteX290" fmla="*/ 3884339 w 4833822"/>
              <a:gd name="connsiteY290" fmla="*/ 1659243 h 5543222"/>
              <a:gd name="connsiteX291" fmla="*/ 3776823 w 4833822"/>
              <a:gd name="connsiteY291" fmla="*/ 2279238 h 5543222"/>
              <a:gd name="connsiteX292" fmla="*/ 4002606 w 4833822"/>
              <a:gd name="connsiteY292" fmla="*/ 2060629 h 5543222"/>
              <a:gd name="connsiteX293" fmla="*/ 4059943 w 4833822"/>
              <a:gd name="connsiteY293" fmla="*/ 1996118 h 5543222"/>
              <a:gd name="connsiteX294" fmla="*/ 4117286 w 4833822"/>
              <a:gd name="connsiteY294" fmla="*/ 2071380 h 5543222"/>
              <a:gd name="connsiteX295" fmla="*/ 4131625 w 4833822"/>
              <a:gd name="connsiteY295" fmla="*/ 2884902 h 5543222"/>
              <a:gd name="connsiteX296" fmla="*/ 3755321 w 4833822"/>
              <a:gd name="connsiteY296" fmla="*/ 3716344 h 5543222"/>
              <a:gd name="connsiteX297" fmla="*/ 3723067 w 4833822"/>
              <a:gd name="connsiteY297" fmla="*/ 3791601 h 5543222"/>
              <a:gd name="connsiteX298" fmla="*/ 4099366 w 4833822"/>
              <a:gd name="connsiteY298" fmla="*/ 3730677 h 5543222"/>
              <a:gd name="connsiteX299" fmla="*/ 4550927 w 4833822"/>
              <a:gd name="connsiteY299" fmla="*/ 4081891 h 5543222"/>
              <a:gd name="connsiteX300" fmla="*/ 4604683 w 4833822"/>
              <a:gd name="connsiteY300" fmla="*/ 4182238 h 5543222"/>
              <a:gd name="connsiteX301" fmla="*/ 4576011 w 4833822"/>
              <a:gd name="connsiteY301" fmla="*/ 5024431 h 5543222"/>
              <a:gd name="connsiteX302" fmla="*/ 4432660 w 4833822"/>
              <a:gd name="connsiteY302" fmla="*/ 5085355 h 5543222"/>
              <a:gd name="connsiteX303" fmla="*/ 3999019 w 4833822"/>
              <a:gd name="connsiteY303" fmla="*/ 5318302 h 5543222"/>
              <a:gd name="connsiteX304" fmla="*/ 3192667 w 4833822"/>
              <a:gd name="connsiteY304" fmla="*/ 5250209 h 5543222"/>
              <a:gd name="connsiteX305" fmla="*/ 2662265 w 4833822"/>
              <a:gd name="connsiteY305" fmla="*/ 4619461 h 5543222"/>
              <a:gd name="connsiteX306" fmla="*/ 2680186 w 4833822"/>
              <a:gd name="connsiteY306" fmla="*/ 4938417 h 5543222"/>
              <a:gd name="connsiteX307" fmla="*/ 2655096 w 4833822"/>
              <a:gd name="connsiteY307" fmla="*/ 5250209 h 5543222"/>
              <a:gd name="connsiteX308" fmla="*/ 2063771 w 4833822"/>
              <a:gd name="connsiteY308" fmla="*/ 5536911 h 5543222"/>
              <a:gd name="connsiteX309" fmla="*/ 1827242 w 4833822"/>
              <a:gd name="connsiteY309" fmla="*/ 5486738 h 5543222"/>
              <a:gd name="connsiteX310" fmla="*/ 1594295 w 4833822"/>
              <a:gd name="connsiteY310" fmla="*/ 4945586 h 5543222"/>
              <a:gd name="connsiteX311" fmla="*/ 1952673 w 4833822"/>
              <a:gd name="connsiteY311" fmla="*/ 4411598 h 5543222"/>
              <a:gd name="connsiteX312" fmla="*/ 2020761 w 4833822"/>
              <a:gd name="connsiteY312" fmla="*/ 4278998 h 5543222"/>
              <a:gd name="connsiteX313" fmla="*/ 1841575 w 4833822"/>
              <a:gd name="connsiteY313" fmla="*/ 4422349 h 5543222"/>
              <a:gd name="connsiteX314" fmla="*/ 884697 w 4833822"/>
              <a:gd name="connsiteY314" fmla="*/ 5167782 h 5543222"/>
              <a:gd name="connsiteX315" fmla="*/ 547826 w 4833822"/>
              <a:gd name="connsiteY315" fmla="*/ 5200035 h 5543222"/>
              <a:gd name="connsiteX316" fmla="*/ 357883 w 4833822"/>
              <a:gd name="connsiteY316" fmla="*/ 5142698 h 5543222"/>
              <a:gd name="connsiteX317" fmla="*/ 89095 w 4833822"/>
              <a:gd name="connsiteY317" fmla="*/ 4716221 h 5543222"/>
              <a:gd name="connsiteX318" fmla="*/ 46091 w 4833822"/>
              <a:gd name="connsiteY318" fmla="*/ 4365012 h 5543222"/>
              <a:gd name="connsiteX319" fmla="*/ 440310 w 4833822"/>
              <a:gd name="connsiteY319" fmla="*/ 3716344 h 5543222"/>
              <a:gd name="connsiteX320" fmla="*/ 1020884 w 4833822"/>
              <a:gd name="connsiteY320" fmla="*/ 3766517 h 5543222"/>
              <a:gd name="connsiteX321" fmla="*/ 798688 w 4833822"/>
              <a:gd name="connsiteY321" fmla="*/ 3594495 h 5543222"/>
              <a:gd name="connsiteX322" fmla="*/ 766435 w 4833822"/>
              <a:gd name="connsiteY322" fmla="*/ 3537152 h 5543222"/>
              <a:gd name="connsiteX323" fmla="*/ 838110 w 4833822"/>
              <a:gd name="connsiteY323" fmla="*/ 3515650 h 5543222"/>
              <a:gd name="connsiteX324" fmla="*/ 1060306 w 4833822"/>
              <a:gd name="connsiteY324" fmla="*/ 3608828 h 5543222"/>
              <a:gd name="connsiteX325" fmla="*/ 777186 w 4833822"/>
              <a:gd name="connsiteY325" fmla="*/ 3110680 h 5543222"/>
              <a:gd name="connsiteX326" fmla="*/ 723430 w 4833822"/>
              <a:gd name="connsiteY326" fmla="*/ 2576697 h 5543222"/>
              <a:gd name="connsiteX327" fmla="*/ 727012 w 4833822"/>
              <a:gd name="connsiteY327" fmla="*/ 1877856 h 5543222"/>
              <a:gd name="connsiteX328" fmla="*/ 762853 w 4833822"/>
              <a:gd name="connsiteY328" fmla="*/ 1745256 h 5543222"/>
              <a:gd name="connsiteX329" fmla="*/ 1017302 w 4833822"/>
              <a:gd name="connsiteY329" fmla="*/ 2046291 h 5543222"/>
              <a:gd name="connsiteX330" fmla="*/ 1139151 w 4833822"/>
              <a:gd name="connsiteY330" fmla="*/ 2085713 h 5543222"/>
              <a:gd name="connsiteX331" fmla="*/ 1110480 w 4833822"/>
              <a:gd name="connsiteY331" fmla="*/ 1974615 h 5543222"/>
              <a:gd name="connsiteX332" fmla="*/ 1135564 w 4833822"/>
              <a:gd name="connsiteY332" fmla="*/ 1085837 h 5543222"/>
              <a:gd name="connsiteX333" fmla="*/ 1493942 w 4833822"/>
              <a:gd name="connsiteY333" fmla="*/ 426417 h 5543222"/>
              <a:gd name="connsiteX334" fmla="*/ 1547703 w 4833822"/>
              <a:gd name="connsiteY334" fmla="*/ 372662 h 5543222"/>
              <a:gd name="connsiteX335" fmla="*/ 1597877 w 4833822"/>
              <a:gd name="connsiteY335" fmla="*/ 465840 h 5543222"/>
              <a:gd name="connsiteX336" fmla="*/ 2070940 w 4833822"/>
              <a:gd name="connsiteY336" fmla="*/ 1239939 h 5543222"/>
              <a:gd name="connsiteX337" fmla="*/ 1926239 w 4833822"/>
              <a:gd name="connsiteY337" fmla="*/ 501112 h 5543222"/>
              <a:gd name="connsiteX338" fmla="*/ 2546201 w 4833822"/>
              <a:gd name="connsiteY338" fmla="*/ 2452 h 5543222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1926239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071468 h 5445117"/>
              <a:gd name="connsiteX1" fmla="*/ 2053020 w 4833822"/>
              <a:gd name="connsiteY1" fmla="*/ 5080428 h 5445117"/>
              <a:gd name="connsiteX2" fmla="*/ 1959837 w 4833822"/>
              <a:gd name="connsiteY2" fmla="*/ 5155686 h 5445117"/>
              <a:gd name="connsiteX3" fmla="*/ 2045851 w 4833822"/>
              <a:gd name="connsiteY3" fmla="*/ 5273953 h 5445117"/>
              <a:gd name="connsiteX4" fmla="*/ 2042269 w 4833822"/>
              <a:gd name="connsiteY4" fmla="*/ 5177188 h 5445117"/>
              <a:gd name="connsiteX5" fmla="*/ 2106775 w 4833822"/>
              <a:gd name="connsiteY5" fmla="*/ 5112681 h 5445117"/>
              <a:gd name="connsiteX6" fmla="*/ 2128277 w 4833822"/>
              <a:gd name="connsiteY6" fmla="*/ 5184357 h 5445117"/>
              <a:gd name="connsiteX7" fmla="*/ 2164118 w 4833822"/>
              <a:gd name="connsiteY7" fmla="*/ 5234530 h 5445117"/>
              <a:gd name="connsiteX8" fmla="*/ 2232206 w 4833822"/>
              <a:gd name="connsiteY8" fmla="*/ 5198695 h 5445117"/>
              <a:gd name="connsiteX9" fmla="*/ 2228624 w 4833822"/>
              <a:gd name="connsiteY9" fmla="*/ 5105512 h 5445117"/>
              <a:gd name="connsiteX10" fmla="*/ 2144854 w 4833822"/>
              <a:gd name="connsiteY10" fmla="*/ 5071468 h 5445117"/>
              <a:gd name="connsiteX11" fmla="*/ 2508163 w 4833822"/>
              <a:gd name="connsiteY11" fmla="*/ 5041006 h 5445117"/>
              <a:gd name="connsiteX12" fmla="*/ 2407811 w 4833822"/>
              <a:gd name="connsiteY12" fmla="*/ 5349216 h 5445117"/>
              <a:gd name="connsiteX13" fmla="*/ 2508163 w 4833822"/>
              <a:gd name="connsiteY13" fmla="*/ 5041006 h 5445117"/>
              <a:gd name="connsiteX14" fmla="*/ 2215080 w 4833822"/>
              <a:gd name="connsiteY14" fmla="*/ 4956471 h 5445117"/>
              <a:gd name="connsiteX15" fmla="*/ 2171282 w 4833822"/>
              <a:gd name="connsiteY15" fmla="*/ 4962161 h 5445117"/>
              <a:gd name="connsiteX16" fmla="*/ 2350473 w 4833822"/>
              <a:gd name="connsiteY16" fmla="*/ 5241700 h 5445117"/>
              <a:gd name="connsiteX17" fmla="*/ 2393478 w 4833822"/>
              <a:gd name="connsiteY17" fmla="*/ 5058926 h 5445117"/>
              <a:gd name="connsiteX18" fmla="*/ 2252871 w 4833822"/>
              <a:gd name="connsiteY18" fmla="*/ 4957626 h 5445117"/>
              <a:gd name="connsiteX19" fmla="*/ 2215080 w 4833822"/>
              <a:gd name="connsiteY19" fmla="*/ 4956471 h 5445117"/>
              <a:gd name="connsiteX20" fmla="*/ 3767359 w 4833822"/>
              <a:gd name="connsiteY20" fmla="*/ 4837513 h 5445117"/>
              <a:gd name="connsiteX21" fmla="*/ 3913003 w 4833822"/>
              <a:gd name="connsiteY21" fmla="*/ 4919156 h 5445117"/>
              <a:gd name="connsiteX22" fmla="*/ 3930923 w 4833822"/>
              <a:gd name="connsiteY22" fmla="*/ 4944245 h 5445117"/>
              <a:gd name="connsiteX23" fmla="*/ 3923759 w 4833822"/>
              <a:gd name="connsiteY23" fmla="*/ 4969330 h 5445117"/>
              <a:gd name="connsiteX24" fmla="*/ 3672890 w 4833822"/>
              <a:gd name="connsiteY24" fmla="*/ 4951409 h 5445117"/>
              <a:gd name="connsiteX25" fmla="*/ 3672890 w 4833822"/>
              <a:gd name="connsiteY25" fmla="*/ 4883320 h 5445117"/>
              <a:gd name="connsiteX26" fmla="*/ 3708731 w 4833822"/>
              <a:gd name="connsiteY26" fmla="*/ 4858231 h 5445117"/>
              <a:gd name="connsiteX27" fmla="*/ 3767359 w 4833822"/>
              <a:gd name="connsiteY27" fmla="*/ 4837513 h 5445117"/>
              <a:gd name="connsiteX28" fmla="*/ 3779366 w 4833822"/>
              <a:gd name="connsiteY28" fmla="*/ 4797702 h 5445117"/>
              <a:gd name="connsiteX29" fmla="*/ 3637059 w 4833822"/>
              <a:gd name="connsiteY29" fmla="*/ 4822397 h 5445117"/>
              <a:gd name="connsiteX30" fmla="*/ 3497289 w 4833822"/>
              <a:gd name="connsiteY30" fmla="*/ 5005165 h 5445117"/>
              <a:gd name="connsiteX31" fmla="*/ 3615557 w 4833822"/>
              <a:gd name="connsiteY31" fmla="*/ 4947828 h 5445117"/>
              <a:gd name="connsiteX32" fmla="*/ 3852086 w 4833822"/>
              <a:gd name="connsiteY32" fmla="*/ 5105512 h 5445117"/>
              <a:gd name="connsiteX33" fmla="*/ 3952433 w 4833822"/>
              <a:gd name="connsiteY33" fmla="*/ 4933490 h 5445117"/>
              <a:gd name="connsiteX34" fmla="*/ 3945496 w 4833822"/>
              <a:gd name="connsiteY34" fmla="*/ 4916685 h 5445117"/>
              <a:gd name="connsiteX35" fmla="*/ 3938093 w 4833822"/>
              <a:gd name="connsiteY35" fmla="*/ 4916685 h 5445117"/>
              <a:gd name="connsiteX36" fmla="*/ 3927341 w 4833822"/>
              <a:gd name="connsiteY36" fmla="*/ 4916685 h 5445117"/>
              <a:gd name="connsiteX37" fmla="*/ 3909418 w 4833822"/>
              <a:gd name="connsiteY37" fmla="*/ 4911978 h 5445117"/>
              <a:gd name="connsiteX38" fmla="*/ 3920171 w 4833822"/>
              <a:gd name="connsiteY38" fmla="*/ 4911978 h 5445117"/>
              <a:gd name="connsiteX39" fmla="*/ 3945252 w 4833822"/>
              <a:gd name="connsiteY39" fmla="*/ 4916095 h 5445117"/>
              <a:gd name="connsiteX40" fmla="*/ 3928739 w 4833822"/>
              <a:gd name="connsiteY40" fmla="*/ 4876095 h 5445117"/>
              <a:gd name="connsiteX41" fmla="*/ 3822967 w 4833822"/>
              <a:gd name="connsiteY41" fmla="*/ 4799997 h 5445117"/>
              <a:gd name="connsiteX42" fmla="*/ 3779366 w 4833822"/>
              <a:gd name="connsiteY42" fmla="*/ 4797702 h 5445117"/>
              <a:gd name="connsiteX43" fmla="*/ 4196131 w 4833822"/>
              <a:gd name="connsiteY43" fmla="*/ 4653956 h 5445117"/>
              <a:gd name="connsiteX44" fmla="*/ 4235548 w 4833822"/>
              <a:gd name="connsiteY44" fmla="*/ 4883321 h 5445117"/>
              <a:gd name="connsiteX45" fmla="*/ 4454163 w 4833822"/>
              <a:gd name="connsiteY45" fmla="*/ 4886903 h 5445117"/>
              <a:gd name="connsiteX46" fmla="*/ 4196131 w 4833822"/>
              <a:gd name="connsiteY46" fmla="*/ 4653956 h 5445117"/>
              <a:gd name="connsiteX47" fmla="*/ 1174995 w 4833822"/>
              <a:gd name="connsiteY47" fmla="*/ 4338578 h 5445117"/>
              <a:gd name="connsiteX48" fmla="*/ 1250253 w 4833822"/>
              <a:gd name="connsiteY48" fmla="*/ 4385170 h 5445117"/>
              <a:gd name="connsiteX49" fmla="*/ 1035224 w 4833822"/>
              <a:gd name="connsiteY49" fmla="*/ 4496263 h 5445117"/>
              <a:gd name="connsiteX50" fmla="*/ 981463 w 4833822"/>
              <a:gd name="connsiteY50" fmla="*/ 4471179 h 5445117"/>
              <a:gd name="connsiteX51" fmla="*/ 1174995 w 4833822"/>
              <a:gd name="connsiteY51" fmla="*/ 4338578 h 5445117"/>
              <a:gd name="connsiteX52" fmla="*/ 3960412 w 4833822"/>
              <a:gd name="connsiteY52" fmla="*/ 4309303 h 5445117"/>
              <a:gd name="connsiteX53" fmla="*/ 4095776 w 4833822"/>
              <a:gd name="connsiteY53" fmla="*/ 4367248 h 5445117"/>
              <a:gd name="connsiteX54" fmla="*/ 4052767 w 4833822"/>
              <a:gd name="connsiteY54" fmla="*/ 4395918 h 5445117"/>
              <a:gd name="connsiteX55" fmla="*/ 3852081 w 4833822"/>
              <a:gd name="connsiteY55" fmla="*/ 4363667 h 5445117"/>
              <a:gd name="connsiteX56" fmla="*/ 3859245 w 4833822"/>
              <a:gd name="connsiteY56" fmla="*/ 4327828 h 5445117"/>
              <a:gd name="connsiteX57" fmla="*/ 3917370 w 4833822"/>
              <a:gd name="connsiteY57" fmla="*/ 4310303 h 5445117"/>
              <a:gd name="connsiteX58" fmla="*/ 3960412 w 4833822"/>
              <a:gd name="connsiteY58" fmla="*/ 4309303 h 5445117"/>
              <a:gd name="connsiteX59" fmla="*/ 2177948 w 4833822"/>
              <a:gd name="connsiteY59" fmla="*/ 4215053 h 5445117"/>
              <a:gd name="connsiteX60" fmla="*/ 2146198 w 4833822"/>
              <a:gd name="connsiteY60" fmla="*/ 4238235 h 5445117"/>
              <a:gd name="connsiteX61" fmla="*/ 1680303 w 4833822"/>
              <a:gd name="connsiteY61" fmla="*/ 4937077 h 5445117"/>
              <a:gd name="connsiteX62" fmla="*/ 1762730 w 4833822"/>
              <a:gd name="connsiteY62" fmla="*/ 5299037 h 5445117"/>
              <a:gd name="connsiteX63" fmla="*/ 1802152 w 4833822"/>
              <a:gd name="connsiteY63" fmla="*/ 5019504 h 5445117"/>
              <a:gd name="connsiteX64" fmla="*/ 2081691 w 4833822"/>
              <a:gd name="connsiteY64" fmla="*/ 4861814 h 5445117"/>
              <a:gd name="connsiteX65" fmla="*/ 1845157 w 4833822"/>
              <a:gd name="connsiteY65" fmla="*/ 4944241 h 5445117"/>
              <a:gd name="connsiteX66" fmla="*/ 1744810 w 4833822"/>
              <a:gd name="connsiteY66" fmla="*/ 4915575 h 5445117"/>
              <a:gd name="connsiteX67" fmla="*/ 2060189 w 4833822"/>
              <a:gd name="connsiteY67" fmla="*/ 4761472 h 5445117"/>
              <a:gd name="connsiteX68" fmla="*/ 2178451 w 4833822"/>
              <a:gd name="connsiteY68" fmla="*/ 4700542 h 5445117"/>
              <a:gd name="connsiteX69" fmla="*/ 2293136 w 4833822"/>
              <a:gd name="connsiteY69" fmla="*/ 4234653 h 5445117"/>
              <a:gd name="connsiteX70" fmla="*/ 1999259 w 4833822"/>
              <a:gd name="connsiteY70" fmla="*/ 4650374 h 5445117"/>
              <a:gd name="connsiteX71" fmla="*/ 2196371 w 4833822"/>
              <a:gd name="connsiteY71" fmla="*/ 4220315 h 5445117"/>
              <a:gd name="connsiteX72" fmla="*/ 2177948 w 4833822"/>
              <a:gd name="connsiteY72" fmla="*/ 4215053 h 5445117"/>
              <a:gd name="connsiteX73" fmla="*/ 2511745 w 4833822"/>
              <a:gd name="connsiteY73" fmla="*/ 4202400 h 5445117"/>
              <a:gd name="connsiteX74" fmla="*/ 2482010 w 4833822"/>
              <a:gd name="connsiteY74" fmla="*/ 4430696 h 5445117"/>
              <a:gd name="connsiteX75" fmla="*/ 2486655 w 4833822"/>
              <a:gd name="connsiteY75" fmla="*/ 4496261 h 5445117"/>
              <a:gd name="connsiteX76" fmla="*/ 2514429 w 4833822"/>
              <a:gd name="connsiteY76" fmla="*/ 4511940 h 5445117"/>
              <a:gd name="connsiteX77" fmla="*/ 2526077 w 4833822"/>
              <a:gd name="connsiteY77" fmla="*/ 4535686 h 5445117"/>
              <a:gd name="connsiteX78" fmla="*/ 2486655 w 4833822"/>
              <a:gd name="connsiteY78" fmla="*/ 4496264 h 5445117"/>
              <a:gd name="connsiteX79" fmla="*/ 2486655 w 4833822"/>
              <a:gd name="connsiteY79" fmla="*/ 4496267 h 5445117"/>
              <a:gd name="connsiteX80" fmla="*/ 2440069 w 4833822"/>
              <a:gd name="connsiteY80" fmla="*/ 4772223 h 5445117"/>
              <a:gd name="connsiteX81" fmla="*/ 2375563 w 4833822"/>
              <a:gd name="connsiteY81" fmla="*/ 4334995 h 5445117"/>
              <a:gd name="connsiteX82" fmla="*/ 2296718 w 4833822"/>
              <a:gd name="connsiteY82" fmla="*/ 4704130 h 5445117"/>
              <a:gd name="connsiteX83" fmla="*/ 2429318 w 4833822"/>
              <a:gd name="connsiteY83" fmla="*/ 4825979 h 5445117"/>
              <a:gd name="connsiteX84" fmla="*/ 2493825 w 4833822"/>
              <a:gd name="connsiteY84" fmla="*/ 4725632 h 5445117"/>
              <a:gd name="connsiteX85" fmla="*/ 2529665 w 4833822"/>
              <a:gd name="connsiteY85" fmla="*/ 4535689 h 5445117"/>
              <a:gd name="connsiteX86" fmla="*/ 2511745 w 4833822"/>
              <a:gd name="connsiteY86" fmla="*/ 4202400 h 5445117"/>
              <a:gd name="connsiteX87" fmla="*/ 2808528 w 4833822"/>
              <a:gd name="connsiteY87" fmla="*/ 4199934 h 5445117"/>
              <a:gd name="connsiteX88" fmla="*/ 2784115 w 4833822"/>
              <a:gd name="connsiteY88" fmla="*/ 4213151 h 5445117"/>
              <a:gd name="connsiteX89" fmla="*/ 2798448 w 4833822"/>
              <a:gd name="connsiteY89" fmla="*/ 4288409 h 5445117"/>
              <a:gd name="connsiteX90" fmla="*/ 2880875 w 4833822"/>
              <a:gd name="connsiteY90" fmla="*/ 4403089 h 5445117"/>
              <a:gd name="connsiteX91" fmla="*/ 3142493 w 4833822"/>
              <a:gd name="connsiteY91" fmla="*/ 4732801 h 5445117"/>
              <a:gd name="connsiteX92" fmla="*/ 2891625 w 4833822"/>
              <a:gd name="connsiteY92" fmla="*/ 4567942 h 5445117"/>
              <a:gd name="connsiteX93" fmla="*/ 2683768 w 4833822"/>
              <a:gd name="connsiteY93" fmla="*/ 4324244 h 5445117"/>
              <a:gd name="connsiteX94" fmla="*/ 2651515 w 4833822"/>
              <a:gd name="connsiteY94" fmla="*/ 4349333 h 5445117"/>
              <a:gd name="connsiteX95" fmla="*/ 2866541 w 4833822"/>
              <a:gd name="connsiteY95" fmla="*/ 4593032 h 5445117"/>
              <a:gd name="connsiteX96" fmla="*/ 3389773 w 4833822"/>
              <a:gd name="connsiteY96" fmla="*/ 5191526 h 5445117"/>
              <a:gd name="connsiteX97" fmla="*/ 3637059 w 4833822"/>
              <a:gd name="connsiteY97" fmla="*/ 5234530 h 5445117"/>
              <a:gd name="connsiteX98" fmla="*/ 3246422 w 4833822"/>
              <a:gd name="connsiteY98" fmla="*/ 4865401 h 5445117"/>
              <a:gd name="connsiteX99" fmla="*/ 3400524 w 4833822"/>
              <a:gd name="connsiteY99" fmla="*/ 4915575 h 5445117"/>
              <a:gd name="connsiteX100" fmla="*/ 3336018 w 4833822"/>
              <a:gd name="connsiteY100" fmla="*/ 4768636 h 5445117"/>
              <a:gd name="connsiteX101" fmla="*/ 3095901 w 4833822"/>
              <a:gd name="connsiteY101" fmla="*/ 4507023 h 5445117"/>
              <a:gd name="connsiteX102" fmla="*/ 2862954 w 4833822"/>
              <a:gd name="connsiteY102" fmla="*/ 4238235 h 5445117"/>
              <a:gd name="connsiteX103" fmla="*/ 2808528 w 4833822"/>
              <a:gd name="connsiteY103" fmla="*/ 4199934 h 5445117"/>
              <a:gd name="connsiteX104" fmla="*/ 1587125 w 4833822"/>
              <a:gd name="connsiteY104" fmla="*/ 4155809 h 5445117"/>
              <a:gd name="connsiteX105" fmla="*/ 798688 w 4833822"/>
              <a:gd name="connsiteY105" fmla="*/ 4363672 h 5445117"/>
              <a:gd name="connsiteX106" fmla="*/ 780768 w 4833822"/>
              <a:gd name="connsiteY106" fmla="*/ 4987250 h 5445117"/>
              <a:gd name="connsiteX107" fmla="*/ 791519 w 4833822"/>
              <a:gd name="connsiteY107" fmla="*/ 4793726 h 5445117"/>
              <a:gd name="connsiteX108" fmla="*/ 709092 w 4833822"/>
              <a:gd name="connsiteY108" fmla="*/ 4431760 h 5445117"/>
              <a:gd name="connsiteX109" fmla="*/ 368634 w 4833822"/>
              <a:gd name="connsiteY109" fmla="*/ 4442511 h 5445117"/>
              <a:gd name="connsiteX110" fmla="*/ 332793 w 4833822"/>
              <a:gd name="connsiteY110" fmla="*/ 4467601 h 5445117"/>
              <a:gd name="connsiteX111" fmla="*/ 368634 w 4833822"/>
              <a:gd name="connsiteY111" fmla="*/ 4481934 h 5445117"/>
              <a:gd name="connsiteX112" fmla="*/ 350714 w 4833822"/>
              <a:gd name="connsiteY112" fmla="*/ 4782974 h 5445117"/>
              <a:gd name="connsiteX113" fmla="*/ 447479 w 4833822"/>
              <a:gd name="connsiteY113" fmla="*/ 4847481 h 5445117"/>
              <a:gd name="connsiteX114" fmla="*/ 486896 w 4833822"/>
              <a:gd name="connsiteY114" fmla="*/ 4747134 h 5445117"/>
              <a:gd name="connsiteX115" fmla="*/ 468981 w 4833822"/>
              <a:gd name="connsiteY115" fmla="*/ 4628867 h 5445117"/>
              <a:gd name="connsiteX116" fmla="*/ 372216 w 4833822"/>
              <a:gd name="connsiteY116" fmla="*/ 4736383 h 5445117"/>
              <a:gd name="connsiteX117" fmla="*/ 382967 w 4833822"/>
              <a:gd name="connsiteY117" fmla="*/ 4585862 h 5445117"/>
              <a:gd name="connsiteX118" fmla="*/ 497647 w 4833822"/>
              <a:gd name="connsiteY118" fmla="*/ 4546440 h 5445117"/>
              <a:gd name="connsiteX119" fmla="*/ 569323 w 4833822"/>
              <a:gd name="connsiteY119" fmla="*/ 4661125 h 5445117"/>
              <a:gd name="connsiteX120" fmla="*/ 580074 w 4833822"/>
              <a:gd name="connsiteY120" fmla="*/ 4872565 h 5445117"/>
              <a:gd name="connsiteX121" fmla="*/ 612332 w 4833822"/>
              <a:gd name="connsiteY121" fmla="*/ 4628867 h 5445117"/>
              <a:gd name="connsiteX122" fmla="*/ 497647 w 4833822"/>
              <a:gd name="connsiteY122" fmla="*/ 4395920 h 5445117"/>
              <a:gd name="connsiteX123" fmla="*/ 730594 w 4833822"/>
              <a:gd name="connsiteY123" fmla="*/ 4800889 h 5445117"/>
              <a:gd name="connsiteX124" fmla="*/ 547826 w 4833822"/>
              <a:gd name="connsiteY124" fmla="*/ 4965748 h 5445117"/>
              <a:gd name="connsiteX125" fmla="*/ 834528 w 4833822"/>
              <a:gd name="connsiteY125" fmla="*/ 4998001 h 5445117"/>
              <a:gd name="connsiteX126" fmla="*/ 1533370 w 4833822"/>
              <a:gd name="connsiteY126" fmla="*/ 4481934 h 5445117"/>
              <a:gd name="connsiteX127" fmla="*/ 1633712 w 4833822"/>
              <a:gd name="connsiteY127" fmla="*/ 4349333 h 5445117"/>
              <a:gd name="connsiteX128" fmla="*/ 1142733 w 4833822"/>
              <a:gd name="connsiteY128" fmla="*/ 4664707 h 5445117"/>
              <a:gd name="connsiteX129" fmla="*/ 1031635 w 4833822"/>
              <a:gd name="connsiteY129" fmla="*/ 4693379 h 5445117"/>
              <a:gd name="connsiteX130" fmla="*/ 1096142 w 4833822"/>
              <a:gd name="connsiteY130" fmla="*/ 4593032 h 5445117"/>
              <a:gd name="connsiteX131" fmla="*/ 1587125 w 4833822"/>
              <a:gd name="connsiteY131" fmla="*/ 4155809 h 5445117"/>
              <a:gd name="connsiteX132" fmla="*/ 3072607 w 4833822"/>
              <a:gd name="connsiteY132" fmla="*/ 4146849 h 5445117"/>
              <a:gd name="connsiteX133" fmla="*/ 2988391 w 4833822"/>
              <a:gd name="connsiteY133" fmla="*/ 4180893 h 5445117"/>
              <a:gd name="connsiteX134" fmla="*/ 3038564 w 4833822"/>
              <a:gd name="connsiteY134" fmla="*/ 4291991 h 5445117"/>
              <a:gd name="connsiteX135" fmla="*/ 3407693 w 4833822"/>
              <a:gd name="connsiteY135" fmla="*/ 4707712 h 5445117"/>
              <a:gd name="connsiteX136" fmla="*/ 3576134 w 4833822"/>
              <a:gd name="connsiteY136" fmla="*/ 4747134 h 5445117"/>
              <a:gd name="connsiteX137" fmla="*/ 4002606 w 4833822"/>
              <a:gd name="connsiteY137" fmla="*/ 4851063 h 5445117"/>
              <a:gd name="connsiteX138" fmla="*/ 4124455 w 4833822"/>
              <a:gd name="connsiteY138" fmla="*/ 4933490 h 5445117"/>
              <a:gd name="connsiteX139" fmla="*/ 3586885 w 4833822"/>
              <a:gd name="connsiteY139" fmla="*/ 4385169 h 5445117"/>
              <a:gd name="connsiteX140" fmla="*/ 3339600 w 4833822"/>
              <a:gd name="connsiteY140" fmla="*/ 4241817 h 5445117"/>
              <a:gd name="connsiteX141" fmla="*/ 3551045 w 4833822"/>
              <a:gd name="connsiteY141" fmla="*/ 4417427 h 5445117"/>
              <a:gd name="connsiteX142" fmla="*/ 3658561 w 4833822"/>
              <a:gd name="connsiteY142" fmla="*/ 4600201 h 5445117"/>
              <a:gd name="connsiteX143" fmla="*/ 3536712 w 4833822"/>
              <a:gd name="connsiteY143" fmla="*/ 4524938 h 5445117"/>
              <a:gd name="connsiteX144" fmla="*/ 3167577 w 4833822"/>
              <a:gd name="connsiteY144" fmla="*/ 4188062 h 5445117"/>
              <a:gd name="connsiteX145" fmla="*/ 3072607 w 4833822"/>
              <a:gd name="connsiteY145" fmla="*/ 4146849 h 5445117"/>
              <a:gd name="connsiteX146" fmla="*/ 1497530 w 4833822"/>
              <a:gd name="connsiteY146" fmla="*/ 4059049 h 5445117"/>
              <a:gd name="connsiteX147" fmla="*/ 644585 w 4833822"/>
              <a:gd name="connsiteY147" fmla="*/ 4184480 h 5445117"/>
              <a:gd name="connsiteX148" fmla="*/ 404469 w 4833822"/>
              <a:gd name="connsiteY148" fmla="*/ 4259737 h 5445117"/>
              <a:gd name="connsiteX149" fmla="*/ 218113 w 4833822"/>
              <a:gd name="connsiteY149" fmla="*/ 4413840 h 5445117"/>
              <a:gd name="connsiteX150" fmla="*/ 347132 w 4833822"/>
              <a:gd name="connsiteY150" fmla="*/ 4933490 h 5445117"/>
              <a:gd name="connsiteX151" fmla="*/ 218113 w 4833822"/>
              <a:gd name="connsiteY151" fmla="*/ 4567942 h 5445117"/>
              <a:gd name="connsiteX152" fmla="*/ 289789 w 4833822"/>
              <a:gd name="connsiteY152" fmla="*/ 4460431 h 5445117"/>
              <a:gd name="connsiteX153" fmla="*/ 271869 w 4833822"/>
              <a:gd name="connsiteY153" fmla="*/ 4446098 h 5445117"/>
              <a:gd name="connsiteX154" fmla="*/ 304127 w 4833822"/>
              <a:gd name="connsiteY154" fmla="*/ 4352915 h 5445117"/>
              <a:gd name="connsiteX155" fmla="*/ 400887 w 4833822"/>
              <a:gd name="connsiteY155" fmla="*/ 4270489 h 5445117"/>
              <a:gd name="connsiteX156" fmla="*/ 404469 w 4833822"/>
              <a:gd name="connsiteY156" fmla="*/ 4263319 h 5445117"/>
              <a:gd name="connsiteX157" fmla="*/ 408056 w 4833822"/>
              <a:gd name="connsiteY157" fmla="*/ 4263319 h 5445117"/>
              <a:gd name="connsiteX158" fmla="*/ 569323 w 4833822"/>
              <a:gd name="connsiteY158" fmla="*/ 4220315 h 5445117"/>
              <a:gd name="connsiteX159" fmla="*/ 777186 w 4833822"/>
              <a:gd name="connsiteY159" fmla="*/ 4331413 h 5445117"/>
              <a:gd name="connsiteX160" fmla="*/ 1250249 w 4833822"/>
              <a:gd name="connsiteY160" fmla="*/ 4162972 h 5445117"/>
              <a:gd name="connsiteX161" fmla="*/ 1497530 w 4833822"/>
              <a:gd name="connsiteY161" fmla="*/ 4059049 h 5445117"/>
              <a:gd name="connsiteX162" fmla="*/ 3393360 w 4833822"/>
              <a:gd name="connsiteY162" fmla="*/ 4018279 h 5445117"/>
              <a:gd name="connsiteX163" fmla="*/ 3271511 w 4833822"/>
              <a:gd name="connsiteY163" fmla="*/ 4055462 h 5445117"/>
              <a:gd name="connsiteX164" fmla="*/ 3486538 w 4833822"/>
              <a:gd name="connsiteY164" fmla="*/ 4184480 h 5445117"/>
              <a:gd name="connsiteX165" fmla="*/ 4092197 w 4833822"/>
              <a:gd name="connsiteY165" fmla="*/ 4517774 h 5445117"/>
              <a:gd name="connsiteX166" fmla="*/ 3873588 w 4833822"/>
              <a:gd name="connsiteY166" fmla="*/ 4517774 h 5445117"/>
              <a:gd name="connsiteX167" fmla="*/ 4002606 w 4833822"/>
              <a:gd name="connsiteY167" fmla="*/ 4646787 h 5445117"/>
              <a:gd name="connsiteX168" fmla="*/ 4106535 w 4833822"/>
              <a:gd name="connsiteY168" fmla="*/ 4618116 h 5445117"/>
              <a:gd name="connsiteX169" fmla="*/ 4325144 w 4833822"/>
              <a:gd name="connsiteY169" fmla="*/ 4291991 h 5445117"/>
              <a:gd name="connsiteX170" fmla="*/ 4038441 w 4833822"/>
              <a:gd name="connsiteY170" fmla="*/ 4202400 h 5445117"/>
              <a:gd name="connsiteX171" fmla="*/ 3624178 w 4833822"/>
              <a:gd name="connsiteY171" fmla="*/ 4188788 h 5445117"/>
              <a:gd name="connsiteX172" fmla="*/ 3486739 w 4833822"/>
              <a:gd name="connsiteY172" fmla="*/ 4163009 h 5445117"/>
              <a:gd name="connsiteX173" fmla="*/ 3486739 w 4833822"/>
              <a:gd name="connsiteY173" fmla="*/ 4167004 h 5445117"/>
              <a:gd name="connsiteX174" fmla="*/ 3485394 w 4833822"/>
              <a:gd name="connsiteY174" fmla="*/ 4164315 h 5445117"/>
              <a:gd name="connsiteX175" fmla="*/ 3486706 w 4833822"/>
              <a:gd name="connsiteY175" fmla="*/ 4163003 h 5445117"/>
              <a:gd name="connsiteX176" fmla="*/ 3486538 w 4833822"/>
              <a:gd name="connsiteY176" fmla="*/ 4162972 h 5445117"/>
              <a:gd name="connsiteX177" fmla="*/ 3543876 w 4833822"/>
              <a:gd name="connsiteY177" fmla="*/ 4102048 h 5445117"/>
              <a:gd name="connsiteX178" fmla="*/ 4518674 w 4833822"/>
              <a:gd name="connsiteY178" fmla="*/ 4248986 h 5445117"/>
              <a:gd name="connsiteX179" fmla="*/ 4328731 w 4833822"/>
              <a:gd name="connsiteY179" fmla="*/ 4446098 h 5445117"/>
              <a:gd name="connsiteX180" fmla="*/ 4457745 w 4833822"/>
              <a:gd name="connsiteY180" fmla="*/ 4374417 h 5445117"/>
              <a:gd name="connsiteX181" fmla="*/ 4579599 w 4833822"/>
              <a:gd name="connsiteY181" fmla="*/ 4367254 h 5445117"/>
              <a:gd name="connsiteX182" fmla="*/ 4500754 w 4833822"/>
              <a:gd name="connsiteY182" fmla="*/ 4446098 h 5445117"/>
              <a:gd name="connsiteX183" fmla="*/ 4314393 w 4833822"/>
              <a:gd name="connsiteY183" fmla="*/ 4679046 h 5445117"/>
              <a:gd name="connsiteX184" fmla="*/ 4346651 w 4833822"/>
              <a:gd name="connsiteY184" fmla="*/ 4743552 h 5445117"/>
              <a:gd name="connsiteX185" fmla="*/ 4403989 w 4833822"/>
              <a:gd name="connsiteY185" fmla="*/ 4693379 h 5445117"/>
              <a:gd name="connsiteX186" fmla="*/ 4482833 w 4833822"/>
              <a:gd name="connsiteY186" fmla="*/ 4503436 h 5445117"/>
              <a:gd name="connsiteX187" fmla="*/ 4590350 w 4833822"/>
              <a:gd name="connsiteY187" fmla="*/ 4481934 h 5445117"/>
              <a:gd name="connsiteX188" fmla="*/ 4608265 w 4833822"/>
              <a:gd name="connsiteY188" fmla="*/ 4564360 h 5445117"/>
              <a:gd name="connsiteX189" fmla="*/ 4608265 w 4833822"/>
              <a:gd name="connsiteY189" fmla="*/ 4567942 h 5445117"/>
              <a:gd name="connsiteX190" fmla="*/ 4421909 w 4833822"/>
              <a:gd name="connsiteY190" fmla="*/ 4779387 h 5445117"/>
              <a:gd name="connsiteX191" fmla="*/ 4608265 w 4833822"/>
              <a:gd name="connsiteY191" fmla="*/ 4567942 h 5445117"/>
              <a:gd name="connsiteX192" fmla="*/ 4611852 w 4833822"/>
              <a:gd name="connsiteY192" fmla="*/ 4564360 h 5445117"/>
              <a:gd name="connsiteX193" fmla="*/ 4611852 w 4833822"/>
              <a:gd name="connsiteY193" fmla="*/ 4560778 h 5445117"/>
              <a:gd name="connsiteX194" fmla="*/ 4694279 w 4833822"/>
              <a:gd name="connsiteY194" fmla="*/ 4546440 h 5445117"/>
              <a:gd name="connsiteX195" fmla="*/ 4651275 w 4833822"/>
              <a:gd name="connsiteY195" fmla="*/ 4370836 h 5445117"/>
              <a:gd name="connsiteX196" fmla="*/ 4572429 w 4833822"/>
              <a:gd name="connsiteY196" fmla="*/ 4252568 h 5445117"/>
              <a:gd name="connsiteX197" fmla="*/ 4583181 w 4833822"/>
              <a:gd name="connsiteY197" fmla="*/ 4159391 h 5445117"/>
              <a:gd name="connsiteX198" fmla="*/ 4436247 w 4833822"/>
              <a:gd name="connsiteY198" fmla="*/ 4112804 h 5445117"/>
              <a:gd name="connsiteX199" fmla="*/ 3504459 w 4833822"/>
              <a:gd name="connsiteY199" fmla="*/ 4026790 h 5445117"/>
              <a:gd name="connsiteX200" fmla="*/ 3393360 w 4833822"/>
              <a:gd name="connsiteY200" fmla="*/ 4018279 h 5445117"/>
              <a:gd name="connsiteX201" fmla="*/ 655337 w 4833822"/>
              <a:gd name="connsiteY201" fmla="*/ 3887021 h 5445117"/>
              <a:gd name="connsiteX202" fmla="*/ 637416 w 4833822"/>
              <a:gd name="connsiteY202" fmla="*/ 3944364 h 5445117"/>
              <a:gd name="connsiteX203" fmla="*/ 863200 w 4833822"/>
              <a:gd name="connsiteY203" fmla="*/ 4048293 h 5445117"/>
              <a:gd name="connsiteX204" fmla="*/ 734181 w 4833822"/>
              <a:gd name="connsiteY204" fmla="*/ 3908528 h 5445117"/>
              <a:gd name="connsiteX205" fmla="*/ 655337 w 4833822"/>
              <a:gd name="connsiteY205" fmla="*/ 3887021 h 5445117"/>
              <a:gd name="connsiteX206" fmla="*/ 465399 w 4833822"/>
              <a:gd name="connsiteY206" fmla="*/ 3847604 h 5445117"/>
              <a:gd name="connsiteX207" fmla="*/ 465399 w 4833822"/>
              <a:gd name="connsiteY207" fmla="*/ 4048293 h 5445117"/>
              <a:gd name="connsiteX208" fmla="*/ 501234 w 4833822"/>
              <a:gd name="connsiteY208" fmla="*/ 4105635 h 5445117"/>
              <a:gd name="connsiteX209" fmla="*/ 554990 w 4833822"/>
              <a:gd name="connsiteY209" fmla="*/ 4051880 h 5445117"/>
              <a:gd name="connsiteX210" fmla="*/ 465399 w 4833822"/>
              <a:gd name="connsiteY210" fmla="*/ 3847604 h 5445117"/>
              <a:gd name="connsiteX211" fmla="*/ 4325169 w 4833822"/>
              <a:gd name="connsiteY211" fmla="*/ 3766707 h 5445117"/>
              <a:gd name="connsiteX212" fmla="*/ 3959602 w 4833822"/>
              <a:gd name="connsiteY212" fmla="*/ 3973035 h 5445117"/>
              <a:gd name="connsiteX213" fmla="*/ 4360985 w 4833822"/>
              <a:gd name="connsiteY213" fmla="*/ 3883439 h 5445117"/>
              <a:gd name="connsiteX214" fmla="*/ 4278558 w 4833822"/>
              <a:gd name="connsiteY214" fmla="*/ 3994537 h 5445117"/>
              <a:gd name="connsiteX215" fmla="*/ 4454163 w 4833822"/>
              <a:gd name="connsiteY215" fmla="*/ 3947946 h 5445117"/>
              <a:gd name="connsiteX216" fmla="*/ 4368153 w 4833822"/>
              <a:gd name="connsiteY216" fmla="*/ 3772341 h 5445117"/>
              <a:gd name="connsiteX217" fmla="*/ 4325169 w 4833822"/>
              <a:gd name="connsiteY217" fmla="*/ 3766707 h 5445117"/>
              <a:gd name="connsiteX218" fmla="*/ 4156709 w 4833822"/>
              <a:gd name="connsiteY218" fmla="*/ 3732919 h 5445117"/>
              <a:gd name="connsiteX219" fmla="*/ 3748157 w 4833822"/>
              <a:gd name="connsiteY219" fmla="*/ 3815345 h 5445117"/>
              <a:gd name="connsiteX220" fmla="*/ 3529543 w 4833822"/>
              <a:gd name="connsiteY220" fmla="*/ 3937194 h 5445117"/>
              <a:gd name="connsiteX221" fmla="*/ 3805494 w 4833822"/>
              <a:gd name="connsiteY221" fmla="*/ 3840435 h 5445117"/>
              <a:gd name="connsiteX222" fmla="*/ 4156709 w 4833822"/>
              <a:gd name="connsiteY222" fmla="*/ 3732919 h 5445117"/>
              <a:gd name="connsiteX223" fmla="*/ 399937 w 4833822"/>
              <a:gd name="connsiteY223" fmla="*/ 3689131 h 5445117"/>
              <a:gd name="connsiteX224" fmla="*/ 210944 w 4833822"/>
              <a:gd name="connsiteY224" fmla="*/ 3768759 h 5445117"/>
              <a:gd name="connsiteX225" fmla="*/ 124936 w 4833822"/>
              <a:gd name="connsiteY225" fmla="*/ 3912110 h 5445117"/>
              <a:gd name="connsiteX226" fmla="*/ 275451 w 4833822"/>
              <a:gd name="connsiteY226" fmla="*/ 3904941 h 5445117"/>
              <a:gd name="connsiteX227" fmla="*/ 304127 w 4833822"/>
              <a:gd name="connsiteY227" fmla="*/ 3922861 h 5445117"/>
              <a:gd name="connsiteX228" fmla="*/ 271869 w 4833822"/>
              <a:gd name="connsiteY228" fmla="*/ 4159391 h 5445117"/>
              <a:gd name="connsiteX229" fmla="*/ 311291 w 4833822"/>
              <a:gd name="connsiteY229" fmla="*/ 4001706 h 5445117"/>
              <a:gd name="connsiteX230" fmla="*/ 243203 w 4833822"/>
              <a:gd name="connsiteY230" fmla="*/ 3793843 h 5445117"/>
              <a:gd name="connsiteX231" fmla="*/ 1214409 w 4833822"/>
              <a:gd name="connsiteY231" fmla="*/ 3772341 h 5445117"/>
              <a:gd name="connsiteX232" fmla="*/ 465399 w 4833822"/>
              <a:gd name="connsiteY232" fmla="*/ 3689914 h 5445117"/>
              <a:gd name="connsiteX233" fmla="*/ 399937 w 4833822"/>
              <a:gd name="connsiteY233" fmla="*/ 3689131 h 5445117"/>
              <a:gd name="connsiteX234" fmla="*/ 2524908 w 4833822"/>
              <a:gd name="connsiteY234" fmla="*/ 2554832 h 5445117"/>
              <a:gd name="connsiteX235" fmla="*/ 2732856 w 4833822"/>
              <a:gd name="connsiteY235" fmla="*/ 3196751 h 5445117"/>
              <a:gd name="connsiteX236" fmla="*/ 2775802 w 4833822"/>
              <a:gd name="connsiteY236" fmla="*/ 3266820 h 5445117"/>
              <a:gd name="connsiteX237" fmla="*/ 2823267 w 4833822"/>
              <a:gd name="connsiteY237" fmla="*/ 3189970 h 5445117"/>
              <a:gd name="connsiteX238" fmla="*/ 2879774 w 4833822"/>
              <a:gd name="connsiteY238" fmla="*/ 2979764 h 5445117"/>
              <a:gd name="connsiteX239" fmla="*/ 2920458 w 4833822"/>
              <a:gd name="connsiteY239" fmla="*/ 3513189 h 5445117"/>
              <a:gd name="connsiteX240" fmla="*/ 3132925 w 4833822"/>
              <a:gd name="connsiteY240" fmla="*/ 3454422 h 5445117"/>
              <a:gd name="connsiteX241" fmla="*/ 2879774 w 4833822"/>
              <a:gd name="connsiteY241" fmla="*/ 3829630 h 5445117"/>
              <a:gd name="connsiteX242" fmla="*/ 2131619 w 4833822"/>
              <a:gd name="connsiteY242" fmla="*/ 3777644 h 5445117"/>
              <a:gd name="connsiteX243" fmla="*/ 1894289 w 4833822"/>
              <a:gd name="connsiteY243" fmla="*/ 3427300 h 5445117"/>
              <a:gd name="connsiteX244" fmla="*/ 2075111 w 4833822"/>
              <a:gd name="connsiteY244" fmla="*/ 3515451 h 5445117"/>
              <a:gd name="connsiteX245" fmla="*/ 2086414 w 4833822"/>
              <a:gd name="connsiteY245" fmla="*/ 3000106 h 5445117"/>
              <a:gd name="connsiteX246" fmla="*/ 2163263 w 4833822"/>
              <a:gd name="connsiteY246" fmla="*/ 3144765 h 5445117"/>
              <a:gd name="connsiteX247" fmla="*/ 2224289 w 4833822"/>
              <a:gd name="connsiteY247" fmla="*/ 3189970 h 5445117"/>
              <a:gd name="connsiteX248" fmla="*/ 2242372 w 4833822"/>
              <a:gd name="connsiteY248" fmla="*/ 3126682 h 5445117"/>
              <a:gd name="connsiteX249" fmla="*/ 2524908 w 4833822"/>
              <a:gd name="connsiteY249" fmla="*/ 2554832 h 5445117"/>
              <a:gd name="connsiteX250" fmla="*/ 2540406 w 4833822"/>
              <a:gd name="connsiteY250" fmla="*/ 1747491 h 5445117"/>
              <a:gd name="connsiteX251" fmla="*/ 2092432 w 4833822"/>
              <a:gd name="connsiteY251" fmla="*/ 2654188 h 5445117"/>
              <a:gd name="connsiteX252" fmla="*/ 2063761 w 4833822"/>
              <a:gd name="connsiteY252" fmla="*/ 2754535 h 5445117"/>
              <a:gd name="connsiteX253" fmla="*/ 1967001 w 4833822"/>
              <a:gd name="connsiteY253" fmla="*/ 2682859 h 5445117"/>
              <a:gd name="connsiteX254" fmla="*/ 1845152 w 4833822"/>
              <a:gd name="connsiteY254" fmla="*/ 2453495 h 5445117"/>
              <a:gd name="connsiteX255" fmla="*/ 1827232 w 4833822"/>
              <a:gd name="connsiteY255" fmla="*/ 3270602 h 5445117"/>
              <a:gd name="connsiteX256" fmla="*/ 1540529 w 4833822"/>
              <a:gd name="connsiteY256" fmla="*/ 3130833 h 5445117"/>
              <a:gd name="connsiteX257" fmla="*/ 1916828 w 4833822"/>
              <a:gd name="connsiteY257" fmla="*/ 3686322 h 5445117"/>
              <a:gd name="connsiteX258" fmla="*/ 3103066 w 4833822"/>
              <a:gd name="connsiteY258" fmla="*/ 3768749 h 5445117"/>
              <a:gd name="connsiteX259" fmla="*/ 3504448 w 4833822"/>
              <a:gd name="connsiteY259" fmla="*/ 3173837 h 5445117"/>
              <a:gd name="connsiteX260" fmla="*/ 3167572 w 4833822"/>
              <a:gd name="connsiteY260" fmla="*/ 3267015 h 5445117"/>
              <a:gd name="connsiteX261" fmla="*/ 3103066 w 4833822"/>
              <a:gd name="connsiteY261" fmla="*/ 2421241 h 5445117"/>
              <a:gd name="connsiteX262" fmla="*/ 3013470 w 4833822"/>
              <a:gd name="connsiteY262" fmla="*/ 2754535 h 5445117"/>
              <a:gd name="connsiteX263" fmla="*/ 2938212 w 4833822"/>
              <a:gd name="connsiteY263" fmla="*/ 2876384 h 5445117"/>
              <a:gd name="connsiteX264" fmla="*/ 2870119 w 4833822"/>
              <a:gd name="connsiteY264" fmla="*/ 2765286 h 5445117"/>
              <a:gd name="connsiteX265" fmla="*/ 2540406 w 4833822"/>
              <a:gd name="connsiteY265" fmla="*/ 1747491 h 5445117"/>
              <a:gd name="connsiteX266" fmla="*/ 357884 w 4833822"/>
              <a:gd name="connsiteY266" fmla="*/ 1675820 h 5445117"/>
              <a:gd name="connsiteX267" fmla="*/ 422396 w 4833822"/>
              <a:gd name="connsiteY267" fmla="*/ 1758247 h 5445117"/>
              <a:gd name="connsiteX268" fmla="*/ 522738 w 4833822"/>
              <a:gd name="connsiteY268" fmla="*/ 2259978 h 5445117"/>
              <a:gd name="connsiteX269" fmla="*/ 490485 w 4833822"/>
              <a:gd name="connsiteY269" fmla="*/ 2399748 h 5445117"/>
              <a:gd name="connsiteX270" fmla="*/ 386555 w 4833822"/>
              <a:gd name="connsiteY270" fmla="*/ 2299401 h 5445117"/>
              <a:gd name="connsiteX271" fmla="*/ 286208 w 4833822"/>
              <a:gd name="connsiteY271" fmla="*/ 1758247 h 5445117"/>
              <a:gd name="connsiteX272" fmla="*/ 357884 w 4833822"/>
              <a:gd name="connsiteY272" fmla="*/ 1675820 h 5445117"/>
              <a:gd name="connsiteX273" fmla="*/ 4036204 w 4833822"/>
              <a:gd name="connsiteY273" fmla="*/ 258429 h 5445117"/>
              <a:gd name="connsiteX274" fmla="*/ 4110123 w 4833822"/>
              <a:gd name="connsiteY274" fmla="*/ 321144 h 5445117"/>
              <a:gd name="connsiteX275" fmla="*/ 4063531 w 4833822"/>
              <a:gd name="connsiteY275" fmla="*/ 1131088 h 5445117"/>
              <a:gd name="connsiteX276" fmla="*/ 3938100 w 4833822"/>
              <a:gd name="connsiteY276" fmla="*/ 819294 h 5445117"/>
              <a:gd name="connsiteX277" fmla="*/ 3970353 w 4833822"/>
              <a:gd name="connsiteY277" fmla="*/ 324731 h 5445117"/>
              <a:gd name="connsiteX278" fmla="*/ 4036204 w 4833822"/>
              <a:gd name="connsiteY278" fmla="*/ 258429 h 5445117"/>
              <a:gd name="connsiteX279" fmla="*/ 915320 w 4833822"/>
              <a:gd name="connsiteY279" fmla="*/ 0 h 5445117"/>
              <a:gd name="connsiteX280" fmla="*/ 1020430 w 4833822"/>
              <a:gd name="connsiteY280" fmla="*/ 680762 h 5445117"/>
              <a:gd name="connsiteX281" fmla="*/ 811383 w 4833822"/>
              <a:gd name="connsiteY281" fmla="*/ 641176 h 5445117"/>
              <a:gd name="connsiteX282" fmla="*/ 915320 w 4833822"/>
              <a:gd name="connsiteY282" fmla="*/ 0 h 5445117"/>
              <a:gd name="connsiteX283" fmla="*/ 2803508 w 4833822"/>
              <a:gd name="connsiteY283" fmla="*/ 13207 h 5445117"/>
              <a:gd name="connsiteX284" fmla="*/ 3047525 w 4833822"/>
              <a:gd name="connsiteY284" fmla="*/ 606745 h 5445117"/>
              <a:gd name="connsiteX285" fmla="*/ 3054443 w 4833822"/>
              <a:gd name="connsiteY285" fmla="*/ 1280547 h 5445117"/>
              <a:gd name="connsiteX286" fmla="*/ 3282263 w 4833822"/>
              <a:gd name="connsiteY286" fmla="*/ 421490 h 5445117"/>
              <a:gd name="connsiteX287" fmla="*/ 3257173 w 4833822"/>
              <a:gd name="connsiteY287" fmla="*/ 281721 h 5445117"/>
              <a:gd name="connsiteX288" fmla="*/ 3278681 w 4833822"/>
              <a:gd name="connsiteY288" fmla="*/ 192125 h 5445117"/>
              <a:gd name="connsiteX289" fmla="*/ 3361107 w 4833822"/>
              <a:gd name="connsiteY289" fmla="*/ 249468 h 5445117"/>
              <a:gd name="connsiteX290" fmla="*/ 3884339 w 4833822"/>
              <a:gd name="connsiteY290" fmla="*/ 1561138 h 5445117"/>
              <a:gd name="connsiteX291" fmla="*/ 3776823 w 4833822"/>
              <a:gd name="connsiteY291" fmla="*/ 2181133 h 5445117"/>
              <a:gd name="connsiteX292" fmla="*/ 4002606 w 4833822"/>
              <a:gd name="connsiteY292" fmla="*/ 1962524 h 5445117"/>
              <a:gd name="connsiteX293" fmla="*/ 4059943 w 4833822"/>
              <a:gd name="connsiteY293" fmla="*/ 1898013 h 5445117"/>
              <a:gd name="connsiteX294" fmla="*/ 4117286 w 4833822"/>
              <a:gd name="connsiteY294" fmla="*/ 1973275 h 5445117"/>
              <a:gd name="connsiteX295" fmla="*/ 4131625 w 4833822"/>
              <a:gd name="connsiteY295" fmla="*/ 2786797 h 5445117"/>
              <a:gd name="connsiteX296" fmla="*/ 3755321 w 4833822"/>
              <a:gd name="connsiteY296" fmla="*/ 3618239 h 5445117"/>
              <a:gd name="connsiteX297" fmla="*/ 3723067 w 4833822"/>
              <a:gd name="connsiteY297" fmla="*/ 3693496 h 5445117"/>
              <a:gd name="connsiteX298" fmla="*/ 4099366 w 4833822"/>
              <a:gd name="connsiteY298" fmla="*/ 3632572 h 5445117"/>
              <a:gd name="connsiteX299" fmla="*/ 4550927 w 4833822"/>
              <a:gd name="connsiteY299" fmla="*/ 3983786 h 5445117"/>
              <a:gd name="connsiteX300" fmla="*/ 4604683 w 4833822"/>
              <a:gd name="connsiteY300" fmla="*/ 4084133 h 5445117"/>
              <a:gd name="connsiteX301" fmla="*/ 4576011 w 4833822"/>
              <a:gd name="connsiteY301" fmla="*/ 4926326 h 5445117"/>
              <a:gd name="connsiteX302" fmla="*/ 4432660 w 4833822"/>
              <a:gd name="connsiteY302" fmla="*/ 4987250 h 5445117"/>
              <a:gd name="connsiteX303" fmla="*/ 3999019 w 4833822"/>
              <a:gd name="connsiteY303" fmla="*/ 5220197 h 5445117"/>
              <a:gd name="connsiteX304" fmla="*/ 3192667 w 4833822"/>
              <a:gd name="connsiteY304" fmla="*/ 5152104 h 5445117"/>
              <a:gd name="connsiteX305" fmla="*/ 2662265 w 4833822"/>
              <a:gd name="connsiteY305" fmla="*/ 4521356 h 5445117"/>
              <a:gd name="connsiteX306" fmla="*/ 2680186 w 4833822"/>
              <a:gd name="connsiteY306" fmla="*/ 4840312 h 5445117"/>
              <a:gd name="connsiteX307" fmla="*/ 2655096 w 4833822"/>
              <a:gd name="connsiteY307" fmla="*/ 5152104 h 5445117"/>
              <a:gd name="connsiteX308" fmla="*/ 2063771 w 4833822"/>
              <a:gd name="connsiteY308" fmla="*/ 5438806 h 5445117"/>
              <a:gd name="connsiteX309" fmla="*/ 1827242 w 4833822"/>
              <a:gd name="connsiteY309" fmla="*/ 5388633 h 5445117"/>
              <a:gd name="connsiteX310" fmla="*/ 1594295 w 4833822"/>
              <a:gd name="connsiteY310" fmla="*/ 4847481 h 5445117"/>
              <a:gd name="connsiteX311" fmla="*/ 1952673 w 4833822"/>
              <a:gd name="connsiteY311" fmla="*/ 4313493 h 5445117"/>
              <a:gd name="connsiteX312" fmla="*/ 2020761 w 4833822"/>
              <a:gd name="connsiteY312" fmla="*/ 4180893 h 5445117"/>
              <a:gd name="connsiteX313" fmla="*/ 1841575 w 4833822"/>
              <a:gd name="connsiteY313" fmla="*/ 4324244 h 5445117"/>
              <a:gd name="connsiteX314" fmla="*/ 884697 w 4833822"/>
              <a:gd name="connsiteY314" fmla="*/ 5069677 h 5445117"/>
              <a:gd name="connsiteX315" fmla="*/ 547826 w 4833822"/>
              <a:gd name="connsiteY315" fmla="*/ 5101930 h 5445117"/>
              <a:gd name="connsiteX316" fmla="*/ 357883 w 4833822"/>
              <a:gd name="connsiteY316" fmla="*/ 5044593 h 5445117"/>
              <a:gd name="connsiteX317" fmla="*/ 89095 w 4833822"/>
              <a:gd name="connsiteY317" fmla="*/ 4618116 h 5445117"/>
              <a:gd name="connsiteX318" fmla="*/ 46091 w 4833822"/>
              <a:gd name="connsiteY318" fmla="*/ 4266907 h 5445117"/>
              <a:gd name="connsiteX319" fmla="*/ 440310 w 4833822"/>
              <a:gd name="connsiteY319" fmla="*/ 3618239 h 5445117"/>
              <a:gd name="connsiteX320" fmla="*/ 1020884 w 4833822"/>
              <a:gd name="connsiteY320" fmla="*/ 3668412 h 5445117"/>
              <a:gd name="connsiteX321" fmla="*/ 798688 w 4833822"/>
              <a:gd name="connsiteY321" fmla="*/ 3496390 h 5445117"/>
              <a:gd name="connsiteX322" fmla="*/ 766435 w 4833822"/>
              <a:gd name="connsiteY322" fmla="*/ 3439047 h 5445117"/>
              <a:gd name="connsiteX323" fmla="*/ 838110 w 4833822"/>
              <a:gd name="connsiteY323" fmla="*/ 3417545 h 5445117"/>
              <a:gd name="connsiteX324" fmla="*/ 1060306 w 4833822"/>
              <a:gd name="connsiteY324" fmla="*/ 3510723 h 5445117"/>
              <a:gd name="connsiteX325" fmla="*/ 777186 w 4833822"/>
              <a:gd name="connsiteY325" fmla="*/ 3012575 h 5445117"/>
              <a:gd name="connsiteX326" fmla="*/ 723430 w 4833822"/>
              <a:gd name="connsiteY326" fmla="*/ 2478592 h 5445117"/>
              <a:gd name="connsiteX327" fmla="*/ 727012 w 4833822"/>
              <a:gd name="connsiteY327" fmla="*/ 1779751 h 5445117"/>
              <a:gd name="connsiteX328" fmla="*/ 762853 w 4833822"/>
              <a:gd name="connsiteY328" fmla="*/ 1647151 h 5445117"/>
              <a:gd name="connsiteX329" fmla="*/ 1017302 w 4833822"/>
              <a:gd name="connsiteY329" fmla="*/ 1948186 h 5445117"/>
              <a:gd name="connsiteX330" fmla="*/ 1139151 w 4833822"/>
              <a:gd name="connsiteY330" fmla="*/ 1987608 h 5445117"/>
              <a:gd name="connsiteX331" fmla="*/ 1110480 w 4833822"/>
              <a:gd name="connsiteY331" fmla="*/ 1876510 h 5445117"/>
              <a:gd name="connsiteX332" fmla="*/ 1135564 w 4833822"/>
              <a:gd name="connsiteY332" fmla="*/ 987732 h 5445117"/>
              <a:gd name="connsiteX333" fmla="*/ 1493942 w 4833822"/>
              <a:gd name="connsiteY333" fmla="*/ 328312 h 5445117"/>
              <a:gd name="connsiteX334" fmla="*/ 1547703 w 4833822"/>
              <a:gd name="connsiteY334" fmla="*/ 274557 h 5445117"/>
              <a:gd name="connsiteX335" fmla="*/ 1597877 w 4833822"/>
              <a:gd name="connsiteY335" fmla="*/ 367735 h 5445117"/>
              <a:gd name="connsiteX336" fmla="*/ 2070940 w 4833822"/>
              <a:gd name="connsiteY336" fmla="*/ 1141834 h 5445117"/>
              <a:gd name="connsiteX337" fmla="*/ 2272613 w 4833822"/>
              <a:gd name="connsiteY337" fmla="*/ 403007 h 5445117"/>
              <a:gd name="connsiteX338" fmla="*/ 2803508 w 4833822"/>
              <a:gd name="connsiteY338" fmla="*/ 13207 h 5445117"/>
              <a:gd name="connsiteX0" fmla="*/ 2144854 w 4833822"/>
              <a:gd name="connsiteY0" fmla="*/ 5110592 h 5484241"/>
              <a:gd name="connsiteX1" fmla="*/ 2053020 w 4833822"/>
              <a:gd name="connsiteY1" fmla="*/ 5119552 h 5484241"/>
              <a:gd name="connsiteX2" fmla="*/ 1959837 w 4833822"/>
              <a:gd name="connsiteY2" fmla="*/ 5194810 h 5484241"/>
              <a:gd name="connsiteX3" fmla="*/ 2045851 w 4833822"/>
              <a:gd name="connsiteY3" fmla="*/ 5313077 h 5484241"/>
              <a:gd name="connsiteX4" fmla="*/ 2042269 w 4833822"/>
              <a:gd name="connsiteY4" fmla="*/ 5216312 h 5484241"/>
              <a:gd name="connsiteX5" fmla="*/ 2106775 w 4833822"/>
              <a:gd name="connsiteY5" fmla="*/ 5151805 h 5484241"/>
              <a:gd name="connsiteX6" fmla="*/ 2128277 w 4833822"/>
              <a:gd name="connsiteY6" fmla="*/ 5223481 h 5484241"/>
              <a:gd name="connsiteX7" fmla="*/ 2164118 w 4833822"/>
              <a:gd name="connsiteY7" fmla="*/ 5273654 h 5484241"/>
              <a:gd name="connsiteX8" fmla="*/ 2232206 w 4833822"/>
              <a:gd name="connsiteY8" fmla="*/ 5237819 h 5484241"/>
              <a:gd name="connsiteX9" fmla="*/ 2228624 w 4833822"/>
              <a:gd name="connsiteY9" fmla="*/ 5144636 h 5484241"/>
              <a:gd name="connsiteX10" fmla="*/ 2144854 w 4833822"/>
              <a:gd name="connsiteY10" fmla="*/ 5110592 h 5484241"/>
              <a:gd name="connsiteX11" fmla="*/ 2508163 w 4833822"/>
              <a:gd name="connsiteY11" fmla="*/ 5080130 h 5484241"/>
              <a:gd name="connsiteX12" fmla="*/ 2407811 w 4833822"/>
              <a:gd name="connsiteY12" fmla="*/ 5388340 h 5484241"/>
              <a:gd name="connsiteX13" fmla="*/ 2508163 w 4833822"/>
              <a:gd name="connsiteY13" fmla="*/ 5080130 h 5484241"/>
              <a:gd name="connsiteX14" fmla="*/ 2215080 w 4833822"/>
              <a:gd name="connsiteY14" fmla="*/ 4995595 h 5484241"/>
              <a:gd name="connsiteX15" fmla="*/ 2171282 w 4833822"/>
              <a:gd name="connsiteY15" fmla="*/ 5001285 h 5484241"/>
              <a:gd name="connsiteX16" fmla="*/ 2350473 w 4833822"/>
              <a:gd name="connsiteY16" fmla="*/ 5280824 h 5484241"/>
              <a:gd name="connsiteX17" fmla="*/ 2393478 w 4833822"/>
              <a:gd name="connsiteY17" fmla="*/ 5098050 h 5484241"/>
              <a:gd name="connsiteX18" fmla="*/ 2252871 w 4833822"/>
              <a:gd name="connsiteY18" fmla="*/ 4996750 h 5484241"/>
              <a:gd name="connsiteX19" fmla="*/ 2215080 w 4833822"/>
              <a:gd name="connsiteY19" fmla="*/ 4995595 h 5484241"/>
              <a:gd name="connsiteX20" fmla="*/ 3767359 w 4833822"/>
              <a:gd name="connsiteY20" fmla="*/ 4876637 h 5484241"/>
              <a:gd name="connsiteX21" fmla="*/ 3913003 w 4833822"/>
              <a:gd name="connsiteY21" fmla="*/ 4958280 h 5484241"/>
              <a:gd name="connsiteX22" fmla="*/ 3930923 w 4833822"/>
              <a:gd name="connsiteY22" fmla="*/ 4983369 h 5484241"/>
              <a:gd name="connsiteX23" fmla="*/ 3923759 w 4833822"/>
              <a:gd name="connsiteY23" fmla="*/ 5008454 h 5484241"/>
              <a:gd name="connsiteX24" fmla="*/ 3672890 w 4833822"/>
              <a:gd name="connsiteY24" fmla="*/ 4990533 h 5484241"/>
              <a:gd name="connsiteX25" fmla="*/ 3672890 w 4833822"/>
              <a:gd name="connsiteY25" fmla="*/ 4922444 h 5484241"/>
              <a:gd name="connsiteX26" fmla="*/ 3708731 w 4833822"/>
              <a:gd name="connsiteY26" fmla="*/ 4897355 h 5484241"/>
              <a:gd name="connsiteX27" fmla="*/ 3767359 w 4833822"/>
              <a:gd name="connsiteY27" fmla="*/ 4876637 h 5484241"/>
              <a:gd name="connsiteX28" fmla="*/ 3779366 w 4833822"/>
              <a:gd name="connsiteY28" fmla="*/ 4836826 h 5484241"/>
              <a:gd name="connsiteX29" fmla="*/ 3637059 w 4833822"/>
              <a:gd name="connsiteY29" fmla="*/ 4861521 h 5484241"/>
              <a:gd name="connsiteX30" fmla="*/ 3497289 w 4833822"/>
              <a:gd name="connsiteY30" fmla="*/ 5044289 h 5484241"/>
              <a:gd name="connsiteX31" fmla="*/ 3615557 w 4833822"/>
              <a:gd name="connsiteY31" fmla="*/ 4986952 h 5484241"/>
              <a:gd name="connsiteX32" fmla="*/ 3852086 w 4833822"/>
              <a:gd name="connsiteY32" fmla="*/ 5144636 h 5484241"/>
              <a:gd name="connsiteX33" fmla="*/ 3952433 w 4833822"/>
              <a:gd name="connsiteY33" fmla="*/ 4972614 h 5484241"/>
              <a:gd name="connsiteX34" fmla="*/ 3945496 w 4833822"/>
              <a:gd name="connsiteY34" fmla="*/ 4955809 h 5484241"/>
              <a:gd name="connsiteX35" fmla="*/ 3938093 w 4833822"/>
              <a:gd name="connsiteY35" fmla="*/ 4955809 h 5484241"/>
              <a:gd name="connsiteX36" fmla="*/ 3927341 w 4833822"/>
              <a:gd name="connsiteY36" fmla="*/ 4955809 h 5484241"/>
              <a:gd name="connsiteX37" fmla="*/ 3909418 w 4833822"/>
              <a:gd name="connsiteY37" fmla="*/ 4951102 h 5484241"/>
              <a:gd name="connsiteX38" fmla="*/ 3920171 w 4833822"/>
              <a:gd name="connsiteY38" fmla="*/ 4951102 h 5484241"/>
              <a:gd name="connsiteX39" fmla="*/ 3945252 w 4833822"/>
              <a:gd name="connsiteY39" fmla="*/ 4955219 h 5484241"/>
              <a:gd name="connsiteX40" fmla="*/ 3928739 w 4833822"/>
              <a:gd name="connsiteY40" fmla="*/ 4915219 h 5484241"/>
              <a:gd name="connsiteX41" fmla="*/ 3822967 w 4833822"/>
              <a:gd name="connsiteY41" fmla="*/ 4839121 h 5484241"/>
              <a:gd name="connsiteX42" fmla="*/ 3779366 w 4833822"/>
              <a:gd name="connsiteY42" fmla="*/ 4836826 h 5484241"/>
              <a:gd name="connsiteX43" fmla="*/ 4196131 w 4833822"/>
              <a:gd name="connsiteY43" fmla="*/ 4693080 h 5484241"/>
              <a:gd name="connsiteX44" fmla="*/ 4235548 w 4833822"/>
              <a:gd name="connsiteY44" fmla="*/ 4922445 h 5484241"/>
              <a:gd name="connsiteX45" fmla="*/ 4454163 w 4833822"/>
              <a:gd name="connsiteY45" fmla="*/ 4926027 h 5484241"/>
              <a:gd name="connsiteX46" fmla="*/ 4196131 w 4833822"/>
              <a:gd name="connsiteY46" fmla="*/ 4693080 h 5484241"/>
              <a:gd name="connsiteX47" fmla="*/ 1174995 w 4833822"/>
              <a:gd name="connsiteY47" fmla="*/ 4377702 h 5484241"/>
              <a:gd name="connsiteX48" fmla="*/ 1250253 w 4833822"/>
              <a:gd name="connsiteY48" fmla="*/ 4424294 h 5484241"/>
              <a:gd name="connsiteX49" fmla="*/ 1035224 w 4833822"/>
              <a:gd name="connsiteY49" fmla="*/ 4535387 h 5484241"/>
              <a:gd name="connsiteX50" fmla="*/ 981463 w 4833822"/>
              <a:gd name="connsiteY50" fmla="*/ 4510303 h 5484241"/>
              <a:gd name="connsiteX51" fmla="*/ 1174995 w 4833822"/>
              <a:gd name="connsiteY51" fmla="*/ 4377702 h 5484241"/>
              <a:gd name="connsiteX52" fmla="*/ 3960412 w 4833822"/>
              <a:gd name="connsiteY52" fmla="*/ 4348427 h 5484241"/>
              <a:gd name="connsiteX53" fmla="*/ 4095776 w 4833822"/>
              <a:gd name="connsiteY53" fmla="*/ 4406372 h 5484241"/>
              <a:gd name="connsiteX54" fmla="*/ 4052767 w 4833822"/>
              <a:gd name="connsiteY54" fmla="*/ 4435042 h 5484241"/>
              <a:gd name="connsiteX55" fmla="*/ 3852081 w 4833822"/>
              <a:gd name="connsiteY55" fmla="*/ 4402791 h 5484241"/>
              <a:gd name="connsiteX56" fmla="*/ 3859245 w 4833822"/>
              <a:gd name="connsiteY56" fmla="*/ 4366952 h 5484241"/>
              <a:gd name="connsiteX57" fmla="*/ 3917370 w 4833822"/>
              <a:gd name="connsiteY57" fmla="*/ 4349427 h 5484241"/>
              <a:gd name="connsiteX58" fmla="*/ 3960412 w 4833822"/>
              <a:gd name="connsiteY58" fmla="*/ 4348427 h 5484241"/>
              <a:gd name="connsiteX59" fmla="*/ 2177948 w 4833822"/>
              <a:gd name="connsiteY59" fmla="*/ 4254177 h 5484241"/>
              <a:gd name="connsiteX60" fmla="*/ 2146198 w 4833822"/>
              <a:gd name="connsiteY60" fmla="*/ 4277359 h 5484241"/>
              <a:gd name="connsiteX61" fmla="*/ 1680303 w 4833822"/>
              <a:gd name="connsiteY61" fmla="*/ 4976201 h 5484241"/>
              <a:gd name="connsiteX62" fmla="*/ 1762730 w 4833822"/>
              <a:gd name="connsiteY62" fmla="*/ 5338161 h 5484241"/>
              <a:gd name="connsiteX63" fmla="*/ 1802152 w 4833822"/>
              <a:gd name="connsiteY63" fmla="*/ 5058628 h 5484241"/>
              <a:gd name="connsiteX64" fmla="*/ 2081691 w 4833822"/>
              <a:gd name="connsiteY64" fmla="*/ 4900938 h 5484241"/>
              <a:gd name="connsiteX65" fmla="*/ 1845157 w 4833822"/>
              <a:gd name="connsiteY65" fmla="*/ 4983365 h 5484241"/>
              <a:gd name="connsiteX66" fmla="*/ 1744810 w 4833822"/>
              <a:gd name="connsiteY66" fmla="*/ 4954699 h 5484241"/>
              <a:gd name="connsiteX67" fmla="*/ 2060189 w 4833822"/>
              <a:gd name="connsiteY67" fmla="*/ 4800596 h 5484241"/>
              <a:gd name="connsiteX68" fmla="*/ 2178451 w 4833822"/>
              <a:gd name="connsiteY68" fmla="*/ 4739666 h 5484241"/>
              <a:gd name="connsiteX69" fmla="*/ 2293136 w 4833822"/>
              <a:gd name="connsiteY69" fmla="*/ 4273777 h 5484241"/>
              <a:gd name="connsiteX70" fmla="*/ 1999259 w 4833822"/>
              <a:gd name="connsiteY70" fmla="*/ 4689498 h 5484241"/>
              <a:gd name="connsiteX71" fmla="*/ 2196371 w 4833822"/>
              <a:gd name="connsiteY71" fmla="*/ 4259439 h 5484241"/>
              <a:gd name="connsiteX72" fmla="*/ 2177948 w 4833822"/>
              <a:gd name="connsiteY72" fmla="*/ 4254177 h 5484241"/>
              <a:gd name="connsiteX73" fmla="*/ 2511745 w 4833822"/>
              <a:gd name="connsiteY73" fmla="*/ 4241524 h 5484241"/>
              <a:gd name="connsiteX74" fmla="*/ 2482010 w 4833822"/>
              <a:gd name="connsiteY74" fmla="*/ 4469820 h 5484241"/>
              <a:gd name="connsiteX75" fmla="*/ 2486655 w 4833822"/>
              <a:gd name="connsiteY75" fmla="*/ 4535385 h 5484241"/>
              <a:gd name="connsiteX76" fmla="*/ 2514429 w 4833822"/>
              <a:gd name="connsiteY76" fmla="*/ 4551064 h 5484241"/>
              <a:gd name="connsiteX77" fmla="*/ 2526077 w 4833822"/>
              <a:gd name="connsiteY77" fmla="*/ 4574810 h 5484241"/>
              <a:gd name="connsiteX78" fmla="*/ 2486655 w 4833822"/>
              <a:gd name="connsiteY78" fmla="*/ 4535388 h 5484241"/>
              <a:gd name="connsiteX79" fmla="*/ 2486655 w 4833822"/>
              <a:gd name="connsiteY79" fmla="*/ 4535391 h 5484241"/>
              <a:gd name="connsiteX80" fmla="*/ 2440069 w 4833822"/>
              <a:gd name="connsiteY80" fmla="*/ 4811347 h 5484241"/>
              <a:gd name="connsiteX81" fmla="*/ 2375563 w 4833822"/>
              <a:gd name="connsiteY81" fmla="*/ 4374119 h 5484241"/>
              <a:gd name="connsiteX82" fmla="*/ 2296718 w 4833822"/>
              <a:gd name="connsiteY82" fmla="*/ 4743254 h 5484241"/>
              <a:gd name="connsiteX83" fmla="*/ 2429318 w 4833822"/>
              <a:gd name="connsiteY83" fmla="*/ 4865103 h 5484241"/>
              <a:gd name="connsiteX84" fmla="*/ 2493825 w 4833822"/>
              <a:gd name="connsiteY84" fmla="*/ 4764756 h 5484241"/>
              <a:gd name="connsiteX85" fmla="*/ 2529665 w 4833822"/>
              <a:gd name="connsiteY85" fmla="*/ 4574813 h 5484241"/>
              <a:gd name="connsiteX86" fmla="*/ 2511745 w 4833822"/>
              <a:gd name="connsiteY86" fmla="*/ 4241524 h 5484241"/>
              <a:gd name="connsiteX87" fmla="*/ 2808528 w 4833822"/>
              <a:gd name="connsiteY87" fmla="*/ 4239058 h 5484241"/>
              <a:gd name="connsiteX88" fmla="*/ 2784115 w 4833822"/>
              <a:gd name="connsiteY88" fmla="*/ 4252275 h 5484241"/>
              <a:gd name="connsiteX89" fmla="*/ 2798448 w 4833822"/>
              <a:gd name="connsiteY89" fmla="*/ 4327533 h 5484241"/>
              <a:gd name="connsiteX90" fmla="*/ 2880875 w 4833822"/>
              <a:gd name="connsiteY90" fmla="*/ 4442213 h 5484241"/>
              <a:gd name="connsiteX91" fmla="*/ 3142493 w 4833822"/>
              <a:gd name="connsiteY91" fmla="*/ 4771925 h 5484241"/>
              <a:gd name="connsiteX92" fmla="*/ 2891625 w 4833822"/>
              <a:gd name="connsiteY92" fmla="*/ 4607066 h 5484241"/>
              <a:gd name="connsiteX93" fmla="*/ 2683768 w 4833822"/>
              <a:gd name="connsiteY93" fmla="*/ 4363368 h 5484241"/>
              <a:gd name="connsiteX94" fmla="*/ 2651515 w 4833822"/>
              <a:gd name="connsiteY94" fmla="*/ 4388457 h 5484241"/>
              <a:gd name="connsiteX95" fmla="*/ 2866541 w 4833822"/>
              <a:gd name="connsiteY95" fmla="*/ 4632156 h 5484241"/>
              <a:gd name="connsiteX96" fmla="*/ 3389773 w 4833822"/>
              <a:gd name="connsiteY96" fmla="*/ 5230650 h 5484241"/>
              <a:gd name="connsiteX97" fmla="*/ 3637059 w 4833822"/>
              <a:gd name="connsiteY97" fmla="*/ 5273654 h 5484241"/>
              <a:gd name="connsiteX98" fmla="*/ 3246422 w 4833822"/>
              <a:gd name="connsiteY98" fmla="*/ 4904525 h 5484241"/>
              <a:gd name="connsiteX99" fmla="*/ 3400524 w 4833822"/>
              <a:gd name="connsiteY99" fmla="*/ 4954699 h 5484241"/>
              <a:gd name="connsiteX100" fmla="*/ 3336018 w 4833822"/>
              <a:gd name="connsiteY100" fmla="*/ 4807760 h 5484241"/>
              <a:gd name="connsiteX101" fmla="*/ 3095901 w 4833822"/>
              <a:gd name="connsiteY101" fmla="*/ 4546147 h 5484241"/>
              <a:gd name="connsiteX102" fmla="*/ 2862954 w 4833822"/>
              <a:gd name="connsiteY102" fmla="*/ 4277359 h 5484241"/>
              <a:gd name="connsiteX103" fmla="*/ 2808528 w 4833822"/>
              <a:gd name="connsiteY103" fmla="*/ 4239058 h 5484241"/>
              <a:gd name="connsiteX104" fmla="*/ 1587125 w 4833822"/>
              <a:gd name="connsiteY104" fmla="*/ 4194933 h 5484241"/>
              <a:gd name="connsiteX105" fmla="*/ 798688 w 4833822"/>
              <a:gd name="connsiteY105" fmla="*/ 4402796 h 5484241"/>
              <a:gd name="connsiteX106" fmla="*/ 780768 w 4833822"/>
              <a:gd name="connsiteY106" fmla="*/ 5026374 h 5484241"/>
              <a:gd name="connsiteX107" fmla="*/ 791519 w 4833822"/>
              <a:gd name="connsiteY107" fmla="*/ 4832850 h 5484241"/>
              <a:gd name="connsiteX108" fmla="*/ 709092 w 4833822"/>
              <a:gd name="connsiteY108" fmla="*/ 4470884 h 5484241"/>
              <a:gd name="connsiteX109" fmla="*/ 368634 w 4833822"/>
              <a:gd name="connsiteY109" fmla="*/ 4481635 h 5484241"/>
              <a:gd name="connsiteX110" fmla="*/ 332793 w 4833822"/>
              <a:gd name="connsiteY110" fmla="*/ 4506725 h 5484241"/>
              <a:gd name="connsiteX111" fmla="*/ 368634 w 4833822"/>
              <a:gd name="connsiteY111" fmla="*/ 4521058 h 5484241"/>
              <a:gd name="connsiteX112" fmla="*/ 350714 w 4833822"/>
              <a:gd name="connsiteY112" fmla="*/ 4822098 h 5484241"/>
              <a:gd name="connsiteX113" fmla="*/ 447479 w 4833822"/>
              <a:gd name="connsiteY113" fmla="*/ 4886605 h 5484241"/>
              <a:gd name="connsiteX114" fmla="*/ 486896 w 4833822"/>
              <a:gd name="connsiteY114" fmla="*/ 4786258 h 5484241"/>
              <a:gd name="connsiteX115" fmla="*/ 468981 w 4833822"/>
              <a:gd name="connsiteY115" fmla="*/ 4667991 h 5484241"/>
              <a:gd name="connsiteX116" fmla="*/ 372216 w 4833822"/>
              <a:gd name="connsiteY116" fmla="*/ 4775507 h 5484241"/>
              <a:gd name="connsiteX117" fmla="*/ 382967 w 4833822"/>
              <a:gd name="connsiteY117" fmla="*/ 4624986 h 5484241"/>
              <a:gd name="connsiteX118" fmla="*/ 497647 w 4833822"/>
              <a:gd name="connsiteY118" fmla="*/ 4585564 h 5484241"/>
              <a:gd name="connsiteX119" fmla="*/ 569323 w 4833822"/>
              <a:gd name="connsiteY119" fmla="*/ 4700249 h 5484241"/>
              <a:gd name="connsiteX120" fmla="*/ 580074 w 4833822"/>
              <a:gd name="connsiteY120" fmla="*/ 4911689 h 5484241"/>
              <a:gd name="connsiteX121" fmla="*/ 612332 w 4833822"/>
              <a:gd name="connsiteY121" fmla="*/ 4667991 h 5484241"/>
              <a:gd name="connsiteX122" fmla="*/ 497647 w 4833822"/>
              <a:gd name="connsiteY122" fmla="*/ 4435044 h 5484241"/>
              <a:gd name="connsiteX123" fmla="*/ 730594 w 4833822"/>
              <a:gd name="connsiteY123" fmla="*/ 4840013 h 5484241"/>
              <a:gd name="connsiteX124" fmla="*/ 547826 w 4833822"/>
              <a:gd name="connsiteY124" fmla="*/ 5004872 h 5484241"/>
              <a:gd name="connsiteX125" fmla="*/ 834528 w 4833822"/>
              <a:gd name="connsiteY125" fmla="*/ 5037125 h 5484241"/>
              <a:gd name="connsiteX126" fmla="*/ 1533370 w 4833822"/>
              <a:gd name="connsiteY126" fmla="*/ 4521058 h 5484241"/>
              <a:gd name="connsiteX127" fmla="*/ 1633712 w 4833822"/>
              <a:gd name="connsiteY127" fmla="*/ 4388457 h 5484241"/>
              <a:gd name="connsiteX128" fmla="*/ 1142733 w 4833822"/>
              <a:gd name="connsiteY128" fmla="*/ 4703831 h 5484241"/>
              <a:gd name="connsiteX129" fmla="*/ 1031635 w 4833822"/>
              <a:gd name="connsiteY129" fmla="*/ 4732503 h 5484241"/>
              <a:gd name="connsiteX130" fmla="*/ 1096142 w 4833822"/>
              <a:gd name="connsiteY130" fmla="*/ 4632156 h 5484241"/>
              <a:gd name="connsiteX131" fmla="*/ 1587125 w 4833822"/>
              <a:gd name="connsiteY131" fmla="*/ 4194933 h 5484241"/>
              <a:gd name="connsiteX132" fmla="*/ 3072607 w 4833822"/>
              <a:gd name="connsiteY132" fmla="*/ 4185973 h 5484241"/>
              <a:gd name="connsiteX133" fmla="*/ 2988391 w 4833822"/>
              <a:gd name="connsiteY133" fmla="*/ 4220017 h 5484241"/>
              <a:gd name="connsiteX134" fmla="*/ 3038564 w 4833822"/>
              <a:gd name="connsiteY134" fmla="*/ 4331115 h 5484241"/>
              <a:gd name="connsiteX135" fmla="*/ 3407693 w 4833822"/>
              <a:gd name="connsiteY135" fmla="*/ 4746836 h 5484241"/>
              <a:gd name="connsiteX136" fmla="*/ 3576134 w 4833822"/>
              <a:gd name="connsiteY136" fmla="*/ 4786258 h 5484241"/>
              <a:gd name="connsiteX137" fmla="*/ 4002606 w 4833822"/>
              <a:gd name="connsiteY137" fmla="*/ 4890187 h 5484241"/>
              <a:gd name="connsiteX138" fmla="*/ 4124455 w 4833822"/>
              <a:gd name="connsiteY138" fmla="*/ 4972614 h 5484241"/>
              <a:gd name="connsiteX139" fmla="*/ 3586885 w 4833822"/>
              <a:gd name="connsiteY139" fmla="*/ 4424293 h 5484241"/>
              <a:gd name="connsiteX140" fmla="*/ 3339600 w 4833822"/>
              <a:gd name="connsiteY140" fmla="*/ 4280941 h 5484241"/>
              <a:gd name="connsiteX141" fmla="*/ 3551045 w 4833822"/>
              <a:gd name="connsiteY141" fmla="*/ 4456551 h 5484241"/>
              <a:gd name="connsiteX142" fmla="*/ 3658561 w 4833822"/>
              <a:gd name="connsiteY142" fmla="*/ 4639325 h 5484241"/>
              <a:gd name="connsiteX143" fmla="*/ 3536712 w 4833822"/>
              <a:gd name="connsiteY143" fmla="*/ 4564062 h 5484241"/>
              <a:gd name="connsiteX144" fmla="*/ 3167577 w 4833822"/>
              <a:gd name="connsiteY144" fmla="*/ 4227186 h 5484241"/>
              <a:gd name="connsiteX145" fmla="*/ 3072607 w 4833822"/>
              <a:gd name="connsiteY145" fmla="*/ 4185973 h 5484241"/>
              <a:gd name="connsiteX146" fmla="*/ 1497530 w 4833822"/>
              <a:gd name="connsiteY146" fmla="*/ 4098173 h 5484241"/>
              <a:gd name="connsiteX147" fmla="*/ 644585 w 4833822"/>
              <a:gd name="connsiteY147" fmla="*/ 4223604 h 5484241"/>
              <a:gd name="connsiteX148" fmla="*/ 404469 w 4833822"/>
              <a:gd name="connsiteY148" fmla="*/ 4298861 h 5484241"/>
              <a:gd name="connsiteX149" fmla="*/ 218113 w 4833822"/>
              <a:gd name="connsiteY149" fmla="*/ 4452964 h 5484241"/>
              <a:gd name="connsiteX150" fmla="*/ 347132 w 4833822"/>
              <a:gd name="connsiteY150" fmla="*/ 4972614 h 5484241"/>
              <a:gd name="connsiteX151" fmla="*/ 218113 w 4833822"/>
              <a:gd name="connsiteY151" fmla="*/ 4607066 h 5484241"/>
              <a:gd name="connsiteX152" fmla="*/ 289789 w 4833822"/>
              <a:gd name="connsiteY152" fmla="*/ 4499555 h 5484241"/>
              <a:gd name="connsiteX153" fmla="*/ 271869 w 4833822"/>
              <a:gd name="connsiteY153" fmla="*/ 4485222 h 5484241"/>
              <a:gd name="connsiteX154" fmla="*/ 304127 w 4833822"/>
              <a:gd name="connsiteY154" fmla="*/ 4392039 h 5484241"/>
              <a:gd name="connsiteX155" fmla="*/ 400887 w 4833822"/>
              <a:gd name="connsiteY155" fmla="*/ 4309613 h 5484241"/>
              <a:gd name="connsiteX156" fmla="*/ 404469 w 4833822"/>
              <a:gd name="connsiteY156" fmla="*/ 4302443 h 5484241"/>
              <a:gd name="connsiteX157" fmla="*/ 408056 w 4833822"/>
              <a:gd name="connsiteY157" fmla="*/ 4302443 h 5484241"/>
              <a:gd name="connsiteX158" fmla="*/ 569323 w 4833822"/>
              <a:gd name="connsiteY158" fmla="*/ 4259439 h 5484241"/>
              <a:gd name="connsiteX159" fmla="*/ 777186 w 4833822"/>
              <a:gd name="connsiteY159" fmla="*/ 4370537 h 5484241"/>
              <a:gd name="connsiteX160" fmla="*/ 1250249 w 4833822"/>
              <a:gd name="connsiteY160" fmla="*/ 4202096 h 5484241"/>
              <a:gd name="connsiteX161" fmla="*/ 1497530 w 4833822"/>
              <a:gd name="connsiteY161" fmla="*/ 4098173 h 5484241"/>
              <a:gd name="connsiteX162" fmla="*/ 3393360 w 4833822"/>
              <a:gd name="connsiteY162" fmla="*/ 4057403 h 5484241"/>
              <a:gd name="connsiteX163" fmla="*/ 3271511 w 4833822"/>
              <a:gd name="connsiteY163" fmla="*/ 4094586 h 5484241"/>
              <a:gd name="connsiteX164" fmla="*/ 3486538 w 4833822"/>
              <a:gd name="connsiteY164" fmla="*/ 4223604 h 5484241"/>
              <a:gd name="connsiteX165" fmla="*/ 4092197 w 4833822"/>
              <a:gd name="connsiteY165" fmla="*/ 4556898 h 5484241"/>
              <a:gd name="connsiteX166" fmla="*/ 3873588 w 4833822"/>
              <a:gd name="connsiteY166" fmla="*/ 4556898 h 5484241"/>
              <a:gd name="connsiteX167" fmla="*/ 4002606 w 4833822"/>
              <a:gd name="connsiteY167" fmla="*/ 4685911 h 5484241"/>
              <a:gd name="connsiteX168" fmla="*/ 4106535 w 4833822"/>
              <a:gd name="connsiteY168" fmla="*/ 4657240 h 5484241"/>
              <a:gd name="connsiteX169" fmla="*/ 4325144 w 4833822"/>
              <a:gd name="connsiteY169" fmla="*/ 4331115 h 5484241"/>
              <a:gd name="connsiteX170" fmla="*/ 4038441 w 4833822"/>
              <a:gd name="connsiteY170" fmla="*/ 4241524 h 5484241"/>
              <a:gd name="connsiteX171" fmla="*/ 3624178 w 4833822"/>
              <a:gd name="connsiteY171" fmla="*/ 4227912 h 5484241"/>
              <a:gd name="connsiteX172" fmla="*/ 3486739 w 4833822"/>
              <a:gd name="connsiteY172" fmla="*/ 4202133 h 5484241"/>
              <a:gd name="connsiteX173" fmla="*/ 3486739 w 4833822"/>
              <a:gd name="connsiteY173" fmla="*/ 4206128 h 5484241"/>
              <a:gd name="connsiteX174" fmla="*/ 3485394 w 4833822"/>
              <a:gd name="connsiteY174" fmla="*/ 4203439 h 5484241"/>
              <a:gd name="connsiteX175" fmla="*/ 3486706 w 4833822"/>
              <a:gd name="connsiteY175" fmla="*/ 4202127 h 5484241"/>
              <a:gd name="connsiteX176" fmla="*/ 3486538 w 4833822"/>
              <a:gd name="connsiteY176" fmla="*/ 4202096 h 5484241"/>
              <a:gd name="connsiteX177" fmla="*/ 3543876 w 4833822"/>
              <a:gd name="connsiteY177" fmla="*/ 4141172 h 5484241"/>
              <a:gd name="connsiteX178" fmla="*/ 4518674 w 4833822"/>
              <a:gd name="connsiteY178" fmla="*/ 4288110 h 5484241"/>
              <a:gd name="connsiteX179" fmla="*/ 4328731 w 4833822"/>
              <a:gd name="connsiteY179" fmla="*/ 4485222 h 5484241"/>
              <a:gd name="connsiteX180" fmla="*/ 4457745 w 4833822"/>
              <a:gd name="connsiteY180" fmla="*/ 4413541 h 5484241"/>
              <a:gd name="connsiteX181" fmla="*/ 4579599 w 4833822"/>
              <a:gd name="connsiteY181" fmla="*/ 4406378 h 5484241"/>
              <a:gd name="connsiteX182" fmla="*/ 4500754 w 4833822"/>
              <a:gd name="connsiteY182" fmla="*/ 4485222 h 5484241"/>
              <a:gd name="connsiteX183" fmla="*/ 4314393 w 4833822"/>
              <a:gd name="connsiteY183" fmla="*/ 4718170 h 5484241"/>
              <a:gd name="connsiteX184" fmla="*/ 4346651 w 4833822"/>
              <a:gd name="connsiteY184" fmla="*/ 4782676 h 5484241"/>
              <a:gd name="connsiteX185" fmla="*/ 4403989 w 4833822"/>
              <a:gd name="connsiteY185" fmla="*/ 4732503 h 5484241"/>
              <a:gd name="connsiteX186" fmla="*/ 4482833 w 4833822"/>
              <a:gd name="connsiteY186" fmla="*/ 4542560 h 5484241"/>
              <a:gd name="connsiteX187" fmla="*/ 4590350 w 4833822"/>
              <a:gd name="connsiteY187" fmla="*/ 4521058 h 5484241"/>
              <a:gd name="connsiteX188" fmla="*/ 4608265 w 4833822"/>
              <a:gd name="connsiteY188" fmla="*/ 4603484 h 5484241"/>
              <a:gd name="connsiteX189" fmla="*/ 4608265 w 4833822"/>
              <a:gd name="connsiteY189" fmla="*/ 4607066 h 5484241"/>
              <a:gd name="connsiteX190" fmla="*/ 4421909 w 4833822"/>
              <a:gd name="connsiteY190" fmla="*/ 4818511 h 5484241"/>
              <a:gd name="connsiteX191" fmla="*/ 4608265 w 4833822"/>
              <a:gd name="connsiteY191" fmla="*/ 4607066 h 5484241"/>
              <a:gd name="connsiteX192" fmla="*/ 4611852 w 4833822"/>
              <a:gd name="connsiteY192" fmla="*/ 4603484 h 5484241"/>
              <a:gd name="connsiteX193" fmla="*/ 4611852 w 4833822"/>
              <a:gd name="connsiteY193" fmla="*/ 4599902 h 5484241"/>
              <a:gd name="connsiteX194" fmla="*/ 4694279 w 4833822"/>
              <a:gd name="connsiteY194" fmla="*/ 4585564 h 5484241"/>
              <a:gd name="connsiteX195" fmla="*/ 4651275 w 4833822"/>
              <a:gd name="connsiteY195" fmla="*/ 4409960 h 5484241"/>
              <a:gd name="connsiteX196" fmla="*/ 4572429 w 4833822"/>
              <a:gd name="connsiteY196" fmla="*/ 4291692 h 5484241"/>
              <a:gd name="connsiteX197" fmla="*/ 4583181 w 4833822"/>
              <a:gd name="connsiteY197" fmla="*/ 4198515 h 5484241"/>
              <a:gd name="connsiteX198" fmla="*/ 4436247 w 4833822"/>
              <a:gd name="connsiteY198" fmla="*/ 4151928 h 5484241"/>
              <a:gd name="connsiteX199" fmla="*/ 3504459 w 4833822"/>
              <a:gd name="connsiteY199" fmla="*/ 4065914 h 5484241"/>
              <a:gd name="connsiteX200" fmla="*/ 3393360 w 4833822"/>
              <a:gd name="connsiteY200" fmla="*/ 4057403 h 5484241"/>
              <a:gd name="connsiteX201" fmla="*/ 655337 w 4833822"/>
              <a:gd name="connsiteY201" fmla="*/ 3926145 h 5484241"/>
              <a:gd name="connsiteX202" fmla="*/ 637416 w 4833822"/>
              <a:gd name="connsiteY202" fmla="*/ 3983488 h 5484241"/>
              <a:gd name="connsiteX203" fmla="*/ 863200 w 4833822"/>
              <a:gd name="connsiteY203" fmla="*/ 4087417 h 5484241"/>
              <a:gd name="connsiteX204" fmla="*/ 734181 w 4833822"/>
              <a:gd name="connsiteY204" fmla="*/ 3947652 h 5484241"/>
              <a:gd name="connsiteX205" fmla="*/ 655337 w 4833822"/>
              <a:gd name="connsiteY205" fmla="*/ 3926145 h 5484241"/>
              <a:gd name="connsiteX206" fmla="*/ 465399 w 4833822"/>
              <a:gd name="connsiteY206" fmla="*/ 3886728 h 5484241"/>
              <a:gd name="connsiteX207" fmla="*/ 465399 w 4833822"/>
              <a:gd name="connsiteY207" fmla="*/ 4087417 h 5484241"/>
              <a:gd name="connsiteX208" fmla="*/ 501234 w 4833822"/>
              <a:gd name="connsiteY208" fmla="*/ 4144759 h 5484241"/>
              <a:gd name="connsiteX209" fmla="*/ 554990 w 4833822"/>
              <a:gd name="connsiteY209" fmla="*/ 4091004 h 5484241"/>
              <a:gd name="connsiteX210" fmla="*/ 465399 w 4833822"/>
              <a:gd name="connsiteY210" fmla="*/ 3886728 h 5484241"/>
              <a:gd name="connsiteX211" fmla="*/ 4325169 w 4833822"/>
              <a:gd name="connsiteY211" fmla="*/ 3805831 h 5484241"/>
              <a:gd name="connsiteX212" fmla="*/ 3959602 w 4833822"/>
              <a:gd name="connsiteY212" fmla="*/ 4012159 h 5484241"/>
              <a:gd name="connsiteX213" fmla="*/ 4360985 w 4833822"/>
              <a:gd name="connsiteY213" fmla="*/ 3922563 h 5484241"/>
              <a:gd name="connsiteX214" fmla="*/ 4278558 w 4833822"/>
              <a:gd name="connsiteY214" fmla="*/ 4033661 h 5484241"/>
              <a:gd name="connsiteX215" fmla="*/ 4454163 w 4833822"/>
              <a:gd name="connsiteY215" fmla="*/ 3987070 h 5484241"/>
              <a:gd name="connsiteX216" fmla="*/ 4368153 w 4833822"/>
              <a:gd name="connsiteY216" fmla="*/ 3811465 h 5484241"/>
              <a:gd name="connsiteX217" fmla="*/ 4325169 w 4833822"/>
              <a:gd name="connsiteY217" fmla="*/ 3805831 h 5484241"/>
              <a:gd name="connsiteX218" fmla="*/ 4156709 w 4833822"/>
              <a:gd name="connsiteY218" fmla="*/ 3772043 h 5484241"/>
              <a:gd name="connsiteX219" fmla="*/ 3748157 w 4833822"/>
              <a:gd name="connsiteY219" fmla="*/ 3854469 h 5484241"/>
              <a:gd name="connsiteX220" fmla="*/ 3529543 w 4833822"/>
              <a:gd name="connsiteY220" fmla="*/ 3976318 h 5484241"/>
              <a:gd name="connsiteX221" fmla="*/ 3805494 w 4833822"/>
              <a:gd name="connsiteY221" fmla="*/ 3879559 h 5484241"/>
              <a:gd name="connsiteX222" fmla="*/ 4156709 w 4833822"/>
              <a:gd name="connsiteY222" fmla="*/ 3772043 h 5484241"/>
              <a:gd name="connsiteX223" fmla="*/ 399937 w 4833822"/>
              <a:gd name="connsiteY223" fmla="*/ 3728255 h 5484241"/>
              <a:gd name="connsiteX224" fmla="*/ 210944 w 4833822"/>
              <a:gd name="connsiteY224" fmla="*/ 3807883 h 5484241"/>
              <a:gd name="connsiteX225" fmla="*/ 124936 w 4833822"/>
              <a:gd name="connsiteY225" fmla="*/ 3951234 h 5484241"/>
              <a:gd name="connsiteX226" fmla="*/ 275451 w 4833822"/>
              <a:gd name="connsiteY226" fmla="*/ 3944065 h 5484241"/>
              <a:gd name="connsiteX227" fmla="*/ 304127 w 4833822"/>
              <a:gd name="connsiteY227" fmla="*/ 3961985 h 5484241"/>
              <a:gd name="connsiteX228" fmla="*/ 271869 w 4833822"/>
              <a:gd name="connsiteY228" fmla="*/ 4198515 h 5484241"/>
              <a:gd name="connsiteX229" fmla="*/ 311291 w 4833822"/>
              <a:gd name="connsiteY229" fmla="*/ 4040830 h 5484241"/>
              <a:gd name="connsiteX230" fmla="*/ 243203 w 4833822"/>
              <a:gd name="connsiteY230" fmla="*/ 3832967 h 5484241"/>
              <a:gd name="connsiteX231" fmla="*/ 1214409 w 4833822"/>
              <a:gd name="connsiteY231" fmla="*/ 3811465 h 5484241"/>
              <a:gd name="connsiteX232" fmla="*/ 465399 w 4833822"/>
              <a:gd name="connsiteY232" fmla="*/ 3729038 h 5484241"/>
              <a:gd name="connsiteX233" fmla="*/ 399937 w 4833822"/>
              <a:gd name="connsiteY233" fmla="*/ 3728255 h 5484241"/>
              <a:gd name="connsiteX234" fmla="*/ 2524908 w 4833822"/>
              <a:gd name="connsiteY234" fmla="*/ 2593956 h 5484241"/>
              <a:gd name="connsiteX235" fmla="*/ 2732856 w 4833822"/>
              <a:gd name="connsiteY235" fmla="*/ 3235875 h 5484241"/>
              <a:gd name="connsiteX236" fmla="*/ 2775802 w 4833822"/>
              <a:gd name="connsiteY236" fmla="*/ 3305944 h 5484241"/>
              <a:gd name="connsiteX237" fmla="*/ 2823267 w 4833822"/>
              <a:gd name="connsiteY237" fmla="*/ 3229094 h 5484241"/>
              <a:gd name="connsiteX238" fmla="*/ 2879774 w 4833822"/>
              <a:gd name="connsiteY238" fmla="*/ 3018888 h 5484241"/>
              <a:gd name="connsiteX239" fmla="*/ 2920458 w 4833822"/>
              <a:gd name="connsiteY239" fmla="*/ 3552313 h 5484241"/>
              <a:gd name="connsiteX240" fmla="*/ 3132925 w 4833822"/>
              <a:gd name="connsiteY240" fmla="*/ 3493546 h 5484241"/>
              <a:gd name="connsiteX241" fmla="*/ 2879774 w 4833822"/>
              <a:gd name="connsiteY241" fmla="*/ 3868754 h 5484241"/>
              <a:gd name="connsiteX242" fmla="*/ 2131619 w 4833822"/>
              <a:gd name="connsiteY242" fmla="*/ 3816768 h 5484241"/>
              <a:gd name="connsiteX243" fmla="*/ 1894289 w 4833822"/>
              <a:gd name="connsiteY243" fmla="*/ 3466424 h 5484241"/>
              <a:gd name="connsiteX244" fmla="*/ 2075111 w 4833822"/>
              <a:gd name="connsiteY244" fmla="*/ 3554575 h 5484241"/>
              <a:gd name="connsiteX245" fmla="*/ 2086414 w 4833822"/>
              <a:gd name="connsiteY245" fmla="*/ 3039230 h 5484241"/>
              <a:gd name="connsiteX246" fmla="*/ 2163263 w 4833822"/>
              <a:gd name="connsiteY246" fmla="*/ 3183889 h 5484241"/>
              <a:gd name="connsiteX247" fmla="*/ 2224289 w 4833822"/>
              <a:gd name="connsiteY247" fmla="*/ 3229094 h 5484241"/>
              <a:gd name="connsiteX248" fmla="*/ 2242372 w 4833822"/>
              <a:gd name="connsiteY248" fmla="*/ 3165806 h 5484241"/>
              <a:gd name="connsiteX249" fmla="*/ 2524908 w 4833822"/>
              <a:gd name="connsiteY249" fmla="*/ 2593956 h 5484241"/>
              <a:gd name="connsiteX250" fmla="*/ 2540406 w 4833822"/>
              <a:gd name="connsiteY250" fmla="*/ 1786615 h 5484241"/>
              <a:gd name="connsiteX251" fmla="*/ 2092432 w 4833822"/>
              <a:gd name="connsiteY251" fmla="*/ 2693312 h 5484241"/>
              <a:gd name="connsiteX252" fmla="*/ 2063761 w 4833822"/>
              <a:gd name="connsiteY252" fmla="*/ 2793659 h 5484241"/>
              <a:gd name="connsiteX253" fmla="*/ 1967001 w 4833822"/>
              <a:gd name="connsiteY253" fmla="*/ 2721983 h 5484241"/>
              <a:gd name="connsiteX254" fmla="*/ 1845152 w 4833822"/>
              <a:gd name="connsiteY254" fmla="*/ 2492619 h 5484241"/>
              <a:gd name="connsiteX255" fmla="*/ 1827232 w 4833822"/>
              <a:gd name="connsiteY255" fmla="*/ 3309726 h 5484241"/>
              <a:gd name="connsiteX256" fmla="*/ 1540529 w 4833822"/>
              <a:gd name="connsiteY256" fmla="*/ 3169957 h 5484241"/>
              <a:gd name="connsiteX257" fmla="*/ 1916828 w 4833822"/>
              <a:gd name="connsiteY257" fmla="*/ 3725446 h 5484241"/>
              <a:gd name="connsiteX258" fmla="*/ 3103066 w 4833822"/>
              <a:gd name="connsiteY258" fmla="*/ 3807873 h 5484241"/>
              <a:gd name="connsiteX259" fmla="*/ 3504448 w 4833822"/>
              <a:gd name="connsiteY259" fmla="*/ 3212961 h 5484241"/>
              <a:gd name="connsiteX260" fmla="*/ 3167572 w 4833822"/>
              <a:gd name="connsiteY260" fmla="*/ 3306139 h 5484241"/>
              <a:gd name="connsiteX261" fmla="*/ 3103066 w 4833822"/>
              <a:gd name="connsiteY261" fmla="*/ 2460365 h 5484241"/>
              <a:gd name="connsiteX262" fmla="*/ 3013470 w 4833822"/>
              <a:gd name="connsiteY262" fmla="*/ 2793659 h 5484241"/>
              <a:gd name="connsiteX263" fmla="*/ 2938212 w 4833822"/>
              <a:gd name="connsiteY263" fmla="*/ 2915508 h 5484241"/>
              <a:gd name="connsiteX264" fmla="*/ 2870119 w 4833822"/>
              <a:gd name="connsiteY264" fmla="*/ 2804410 h 5484241"/>
              <a:gd name="connsiteX265" fmla="*/ 2540406 w 4833822"/>
              <a:gd name="connsiteY265" fmla="*/ 1786615 h 5484241"/>
              <a:gd name="connsiteX266" fmla="*/ 357884 w 4833822"/>
              <a:gd name="connsiteY266" fmla="*/ 1714944 h 5484241"/>
              <a:gd name="connsiteX267" fmla="*/ 422396 w 4833822"/>
              <a:gd name="connsiteY267" fmla="*/ 1797371 h 5484241"/>
              <a:gd name="connsiteX268" fmla="*/ 522738 w 4833822"/>
              <a:gd name="connsiteY268" fmla="*/ 2299102 h 5484241"/>
              <a:gd name="connsiteX269" fmla="*/ 490485 w 4833822"/>
              <a:gd name="connsiteY269" fmla="*/ 2438872 h 5484241"/>
              <a:gd name="connsiteX270" fmla="*/ 386555 w 4833822"/>
              <a:gd name="connsiteY270" fmla="*/ 2338525 h 5484241"/>
              <a:gd name="connsiteX271" fmla="*/ 286208 w 4833822"/>
              <a:gd name="connsiteY271" fmla="*/ 1797371 h 5484241"/>
              <a:gd name="connsiteX272" fmla="*/ 357884 w 4833822"/>
              <a:gd name="connsiteY272" fmla="*/ 1714944 h 5484241"/>
              <a:gd name="connsiteX273" fmla="*/ 4036204 w 4833822"/>
              <a:gd name="connsiteY273" fmla="*/ 297553 h 5484241"/>
              <a:gd name="connsiteX274" fmla="*/ 4110123 w 4833822"/>
              <a:gd name="connsiteY274" fmla="*/ 360268 h 5484241"/>
              <a:gd name="connsiteX275" fmla="*/ 4063531 w 4833822"/>
              <a:gd name="connsiteY275" fmla="*/ 1170212 h 5484241"/>
              <a:gd name="connsiteX276" fmla="*/ 3938100 w 4833822"/>
              <a:gd name="connsiteY276" fmla="*/ 858418 h 5484241"/>
              <a:gd name="connsiteX277" fmla="*/ 3970353 w 4833822"/>
              <a:gd name="connsiteY277" fmla="*/ 363855 h 5484241"/>
              <a:gd name="connsiteX278" fmla="*/ 4036204 w 4833822"/>
              <a:gd name="connsiteY278" fmla="*/ 297553 h 5484241"/>
              <a:gd name="connsiteX279" fmla="*/ 915320 w 4833822"/>
              <a:gd name="connsiteY279" fmla="*/ 39124 h 5484241"/>
              <a:gd name="connsiteX280" fmla="*/ 1020430 w 4833822"/>
              <a:gd name="connsiteY280" fmla="*/ 719886 h 5484241"/>
              <a:gd name="connsiteX281" fmla="*/ 811383 w 4833822"/>
              <a:gd name="connsiteY281" fmla="*/ 680300 h 5484241"/>
              <a:gd name="connsiteX282" fmla="*/ 915320 w 4833822"/>
              <a:gd name="connsiteY282" fmla="*/ 39124 h 5484241"/>
              <a:gd name="connsiteX283" fmla="*/ 2447238 w 4833822"/>
              <a:gd name="connsiteY283" fmla="*/ 2849 h 5484241"/>
              <a:gd name="connsiteX284" fmla="*/ 3047525 w 4833822"/>
              <a:gd name="connsiteY284" fmla="*/ 645869 h 5484241"/>
              <a:gd name="connsiteX285" fmla="*/ 3054443 w 4833822"/>
              <a:gd name="connsiteY285" fmla="*/ 1319671 h 5484241"/>
              <a:gd name="connsiteX286" fmla="*/ 3282263 w 4833822"/>
              <a:gd name="connsiteY286" fmla="*/ 460614 h 5484241"/>
              <a:gd name="connsiteX287" fmla="*/ 3257173 w 4833822"/>
              <a:gd name="connsiteY287" fmla="*/ 320845 h 5484241"/>
              <a:gd name="connsiteX288" fmla="*/ 3278681 w 4833822"/>
              <a:gd name="connsiteY288" fmla="*/ 231249 h 5484241"/>
              <a:gd name="connsiteX289" fmla="*/ 3361107 w 4833822"/>
              <a:gd name="connsiteY289" fmla="*/ 288592 h 5484241"/>
              <a:gd name="connsiteX290" fmla="*/ 3884339 w 4833822"/>
              <a:gd name="connsiteY290" fmla="*/ 1600262 h 5484241"/>
              <a:gd name="connsiteX291" fmla="*/ 3776823 w 4833822"/>
              <a:gd name="connsiteY291" fmla="*/ 2220257 h 5484241"/>
              <a:gd name="connsiteX292" fmla="*/ 4002606 w 4833822"/>
              <a:gd name="connsiteY292" fmla="*/ 2001648 h 5484241"/>
              <a:gd name="connsiteX293" fmla="*/ 4059943 w 4833822"/>
              <a:gd name="connsiteY293" fmla="*/ 1937137 h 5484241"/>
              <a:gd name="connsiteX294" fmla="*/ 4117286 w 4833822"/>
              <a:gd name="connsiteY294" fmla="*/ 2012399 h 5484241"/>
              <a:gd name="connsiteX295" fmla="*/ 4131625 w 4833822"/>
              <a:gd name="connsiteY295" fmla="*/ 2825921 h 5484241"/>
              <a:gd name="connsiteX296" fmla="*/ 3755321 w 4833822"/>
              <a:gd name="connsiteY296" fmla="*/ 3657363 h 5484241"/>
              <a:gd name="connsiteX297" fmla="*/ 3723067 w 4833822"/>
              <a:gd name="connsiteY297" fmla="*/ 3732620 h 5484241"/>
              <a:gd name="connsiteX298" fmla="*/ 4099366 w 4833822"/>
              <a:gd name="connsiteY298" fmla="*/ 3671696 h 5484241"/>
              <a:gd name="connsiteX299" fmla="*/ 4550927 w 4833822"/>
              <a:gd name="connsiteY299" fmla="*/ 4022910 h 5484241"/>
              <a:gd name="connsiteX300" fmla="*/ 4604683 w 4833822"/>
              <a:gd name="connsiteY300" fmla="*/ 4123257 h 5484241"/>
              <a:gd name="connsiteX301" fmla="*/ 4576011 w 4833822"/>
              <a:gd name="connsiteY301" fmla="*/ 4965450 h 5484241"/>
              <a:gd name="connsiteX302" fmla="*/ 4432660 w 4833822"/>
              <a:gd name="connsiteY302" fmla="*/ 5026374 h 5484241"/>
              <a:gd name="connsiteX303" fmla="*/ 3999019 w 4833822"/>
              <a:gd name="connsiteY303" fmla="*/ 5259321 h 5484241"/>
              <a:gd name="connsiteX304" fmla="*/ 3192667 w 4833822"/>
              <a:gd name="connsiteY304" fmla="*/ 5191228 h 5484241"/>
              <a:gd name="connsiteX305" fmla="*/ 2662265 w 4833822"/>
              <a:gd name="connsiteY305" fmla="*/ 4560480 h 5484241"/>
              <a:gd name="connsiteX306" fmla="*/ 2680186 w 4833822"/>
              <a:gd name="connsiteY306" fmla="*/ 4879436 h 5484241"/>
              <a:gd name="connsiteX307" fmla="*/ 2655096 w 4833822"/>
              <a:gd name="connsiteY307" fmla="*/ 5191228 h 5484241"/>
              <a:gd name="connsiteX308" fmla="*/ 2063771 w 4833822"/>
              <a:gd name="connsiteY308" fmla="*/ 5477930 h 5484241"/>
              <a:gd name="connsiteX309" fmla="*/ 1827242 w 4833822"/>
              <a:gd name="connsiteY309" fmla="*/ 5427757 h 5484241"/>
              <a:gd name="connsiteX310" fmla="*/ 1594295 w 4833822"/>
              <a:gd name="connsiteY310" fmla="*/ 4886605 h 5484241"/>
              <a:gd name="connsiteX311" fmla="*/ 1952673 w 4833822"/>
              <a:gd name="connsiteY311" fmla="*/ 4352617 h 5484241"/>
              <a:gd name="connsiteX312" fmla="*/ 2020761 w 4833822"/>
              <a:gd name="connsiteY312" fmla="*/ 4220017 h 5484241"/>
              <a:gd name="connsiteX313" fmla="*/ 1841575 w 4833822"/>
              <a:gd name="connsiteY313" fmla="*/ 4363368 h 5484241"/>
              <a:gd name="connsiteX314" fmla="*/ 884697 w 4833822"/>
              <a:gd name="connsiteY314" fmla="*/ 5108801 h 5484241"/>
              <a:gd name="connsiteX315" fmla="*/ 547826 w 4833822"/>
              <a:gd name="connsiteY315" fmla="*/ 5141054 h 5484241"/>
              <a:gd name="connsiteX316" fmla="*/ 357883 w 4833822"/>
              <a:gd name="connsiteY316" fmla="*/ 5083717 h 5484241"/>
              <a:gd name="connsiteX317" fmla="*/ 89095 w 4833822"/>
              <a:gd name="connsiteY317" fmla="*/ 4657240 h 5484241"/>
              <a:gd name="connsiteX318" fmla="*/ 46091 w 4833822"/>
              <a:gd name="connsiteY318" fmla="*/ 4306031 h 5484241"/>
              <a:gd name="connsiteX319" fmla="*/ 440310 w 4833822"/>
              <a:gd name="connsiteY319" fmla="*/ 3657363 h 5484241"/>
              <a:gd name="connsiteX320" fmla="*/ 1020884 w 4833822"/>
              <a:gd name="connsiteY320" fmla="*/ 3707536 h 5484241"/>
              <a:gd name="connsiteX321" fmla="*/ 798688 w 4833822"/>
              <a:gd name="connsiteY321" fmla="*/ 3535514 h 5484241"/>
              <a:gd name="connsiteX322" fmla="*/ 766435 w 4833822"/>
              <a:gd name="connsiteY322" fmla="*/ 3478171 h 5484241"/>
              <a:gd name="connsiteX323" fmla="*/ 838110 w 4833822"/>
              <a:gd name="connsiteY323" fmla="*/ 3456669 h 5484241"/>
              <a:gd name="connsiteX324" fmla="*/ 1060306 w 4833822"/>
              <a:gd name="connsiteY324" fmla="*/ 3549847 h 5484241"/>
              <a:gd name="connsiteX325" fmla="*/ 777186 w 4833822"/>
              <a:gd name="connsiteY325" fmla="*/ 3051699 h 5484241"/>
              <a:gd name="connsiteX326" fmla="*/ 723430 w 4833822"/>
              <a:gd name="connsiteY326" fmla="*/ 2517716 h 5484241"/>
              <a:gd name="connsiteX327" fmla="*/ 727012 w 4833822"/>
              <a:gd name="connsiteY327" fmla="*/ 1818875 h 5484241"/>
              <a:gd name="connsiteX328" fmla="*/ 762853 w 4833822"/>
              <a:gd name="connsiteY328" fmla="*/ 1686275 h 5484241"/>
              <a:gd name="connsiteX329" fmla="*/ 1017302 w 4833822"/>
              <a:gd name="connsiteY329" fmla="*/ 1987310 h 5484241"/>
              <a:gd name="connsiteX330" fmla="*/ 1139151 w 4833822"/>
              <a:gd name="connsiteY330" fmla="*/ 2026732 h 5484241"/>
              <a:gd name="connsiteX331" fmla="*/ 1110480 w 4833822"/>
              <a:gd name="connsiteY331" fmla="*/ 1915634 h 5484241"/>
              <a:gd name="connsiteX332" fmla="*/ 1135564 w 4833822"/>
              <a:gd name="connsiteY332" fmla="*/ 1026856 h 5484241"/>
              <a:gd name="connsiteX333" fmla="*/ 1493942 w 4833822"/>
              <a:gd name="connsiteY333" fmla="*/ 367436 h 5484241"/>
              <a:gd name="connsiteX334" fmla="*/ 1547703 w 4833822"/>
              <a:gd name="connsiteY334" fmla="*/ 313681 h 5484241"/>
              <a:gd name="connsiteX335" fmla="*/ 1597877 w 4833822"/>
              <a:gd name="connsiteY335" fmla="*/ 406859 h 5484241"/>
              <a:gd name="connsiteX336" fmla="*/ 2070940 w 4833822"/>
              <a:gd name="connsiteY336" fmla="*/ 1180958 h 5484241"/>
              <a:gd name="connsiteX337" fmla="*/ 2272613 w 4833822"/>
              <a:gd name="connsiteY337" fmla="*/ 442131 h 5484241"/>
              <a:gd name="connsiteX338" fmla="*/ 2447238 w 4833822"/>
              <a:gd name="connsiteY338" fmla="*/ 2849 h 5484241"/>
              <a:gd name="connsiteX0" fmla="*/ 2144854 w 4833822"/>
              <a:gd name="connsiteY0" fmla="*/ 5196696 h 5570345"/>
              <a:gd name="connsiteX1" fmla="*/ 2053020 w 4833822"/>
              <a:gd name="connsiteY1" fmla="*/ 5205656 h 5570345"/>
              <a:gd name="connsiteX2" fmla="*/ 1959837 w 4833822"/>
              <a:gd name="connsiteY2" fmla="*/ 5280914 h 5570345"/>
              <a:gd name="connsiteX3" fmla="*/ 2045851 w 4833822"/>
              <a:gd name="connsiteY3" fmla="*/ 5399181 h 5570345"/>
              <a:gd name="connsiteX4" fmla="*/ 2042269 w 4833822"/>
              <a:gd name="connsiteY4" fmla="*/ 5302416 h 5570345"/>
              <a:gd name="connsiteX5" fmla="*/ 2106775 w 4833822"/>
              <a:gd name="connsiteY5" fmla="*/ 5237909 h 5570345"/>
              <a:gd name="connsiteX6" fmla="*/ 2128277 w 4833822"/>
              <a:gd name="connsiteY6" fmla="*/ 5309585 h 5570345"/>
              <a:gd name="connsiteX7" fmla="*/ 2164118 w 4833822"/>
              <a:gd name="connsiteY7" fmla="*/ 5359758 h 5570345"/>
              <a:gd name="connsiteX8" fmla="*/ 2232206 w 4833822"/>
              <a:gd name="connsiteY8" fmla="*/ 5323923 h 5570345"/>
              <a:gd name="connsiteX9" fmla="*/ 2228624 w 4833822"/>
              <a:gd name="connsiteY9" fmla="*/ 5230740 h 5570345"/>
              <a:gd name="connsiteX10" fmla="*/ 2144854 w 4833822"/>
              <a:gd name="connsiteY10" fmla="*/ 5196696 h 5570345"/>
              <a:gd name="connsiteX11" fmla="*/ 2508163 w 4833822"/>
              <a:gd name="connsiteY11" fmla="*/ 5166234 h 5570345"/>
              <a:gd name="connsiteX12" fmla="*/ 2407811 w 4833822"/>
              <a:gd name="connsiteY12" fmla="*/ 5474444 h 5570345"/>
              <a:gd name="connsiteX13" fmla="*/ 2508163 w 4833822"/>
              <a:gd name="connsiteY13" fmla="*/ 5166234 h 5570345"/>
              <a:gd name="connsiteX14" fmla="*/ 2215080 w 4833822"/>
              <a:gd name="connsiteY14" fmla="*/ 5081699 h 5570345"/>
              <a:gd name="connsiteX15" fmla="*/ 2171282 w 4833822"/>
              <a:gd name="connsiteY15" fmla="*/ 5087389 h 5570345"/>
              <a:gd name="connsiteX16" fmla="*/ 2350473 w 4833822"/>
              <a:gd name="connsiteY16" fmla="*/ 5366928 h 5570345"/>
              <a:gd name="connsiteX17" fmla="*/ 2393478 w 4833822"/>
              <a:gd name="connsiteY17" fmla="*/ 5184154 h 5570345"/>
              <a:gd name="connsiteX18" fmla="*/ 2252871 w 4833822"/>
              <a:gd name="connsiteY18" fmla="*/ 5082854 h 5570345"/>
              <a:gd name="connsiteX19" fmla="*/ 2215080 w 4833822"/>
              <a:gd name="connsiteY19" fmla="*/ 5081699 h 5570345"/>
              <a:gd name="connsiteX20" fmla="*/ 3767359 w 4833822"/>
              <a:gd name="connsiteY20" fmla="*/ 4962741 h 5570345"/>
              <a:gd name="connsiteX21" fmla="*/ 3913003 w 4833822"/>
              <a:gd name="connsiteY21" fmla="*/ 5044384 h 5570345"/>
              <a:gd name="connsiteX22" fmla="*/ 3930923 w 4833822"/>
              <a:gd name="connsiteY22" fmla="*/ 5069473 h 5570345"/>
              <a:gd name="connsiteX23" fmla="*/ 3923759 w 4833822"/>
              <a:gd name="connsiteY23" fmla="*/ 5094558 h 5570345"/>
              <a:gd name="connsiteX24" fmla="*/ 3672890 w 4833822"/>
              <a:gd name="connsiteY24" fmla="*/ 5076637 h 5570345"/>
              <a:gd name="connsiteX25" fmla="*/ 3672890 w 4833822"/>
              <a:gd name="connsiteY25" fmla="*/ 5008548 h 5570345"/>
              <a:gd name="connsiteX26" fmla="*/ 3708731 w 4833822"/>
              <a:gd name="connsiteY26" fmla="*/ 4983459 h 5570345"/>
              <a:gd name="connsiteX27" fmla="*/ 3767359 w 4833822"/>
              <a:gd name="connsiteY27" fmla="*/ 4962741 h 5570345"/>
              <a:gd name="connsiteX28" fmla="*/ 3779366 w 4833822"/>
              <a:gd name="connsiteY28" fmla="*/ 4922930 h 5570345"/>
              <a:gd name="connsiteX29" fmla="*/ 3637059 w 4833822"/>
              <a:gd name="connsiteY29" fmla="*/ 4947625 h 5570345"/>
              <a:gd name="connsiteX30" fmla="*/ 3497289 w 4833822"/>
              <a:gd name="connsiteY30" fmla="*/ 5130393 h 5570345"/>
              <a:gd name="connsiteX31" fmla="*/ 3615557 w 4833822"/>
              <a:gd name="connsiteY31" fmla="*/ 5073056 h 5570345"/>
              <a:gd name="connsiteX32" fmla="*/ 3852086 w 4833822"/>
              <a:gd name="connsiteY32" fmla="*/ 5230740 h 5570345"/>
              <a:gd name="connsiteX33" fmla="*/ 3952433 w 4833822"/>
              <a:gd name="connsiteY33" fmla="*/ 5058718 h 5570345"/>
              <a:gd name="connsiteX34" fmla="*/ 3945496 w 4833822"/>
              <a:gd name="connsiteY34" fmla="*/ 5041913 h 5570345"/>
              <a:gd name="connsiteX35" fmla="*/ 3938093 w 4833822"/>
              <a:gd name="connsiteY35" fmla="*/ 5041913 h 5570345"/>
              <a:gd name="connsiteX36" fmla="*/ 3927341 w 4833822"/>
              <a:gd name="connsiteY36" fmla="*/ 5041913 h 5570345"/>
              <a:gd name="connsiteX37" fmla="*/ 3909418 w 4833822"/>
              <a:gd name="connsiteY37" fmla="*/ 5037206 h 5570345"/>
              <a:gd name="connsiteX38" fmla="*/ 3920171 w 4833822"/>
              <a:gd name="connsiteY38" fmla="*/ 5037206 h 5570345"/>
              <a:gd name="connsiteX39" fmla="*/ 3945252 w 4833822"/>
              <a:gd name="connsiteY39" fmla="*/ 5041323 h 5570345"/>
              <a:gd name="connsiteX40" fmla="*/ 3928739 w 4833822"/>
              <a:gd name="connsiteY40" fmla="*/ 5001323 h 5570345"/>
              <a:gd name="connsiteX41" fmla="*/ 3822967 w 4833822"/>
              <a:gd name="connsiteY41" fmla="*/ 4925225 h 5570345"/>
              <a:gd name="connsiteX42" fmla="*/ 3779366 w 4833822"/>
              <a:gd name="connsiteY42" fmla="*/ 4922930 h 5570345"/>
              <a:gd name="connsiteX43" fmla="*/ 4196131 w 4833822"/>
              <a:gd name="connsiteY43" fmla="*/ 4779184 h 5570345"/>
              <a:gd name="connsiteX44" fmla="*/ 4235548 w 4833822"/>
              <a:gd name="connsiteY44" fmla="*/ 5008549 h 5570345"/>
              <a:gd name="connsiteX45" fmla="*/ 4454163 w 4833822"/>
              <a:gd name="connsiteY45" fmla="*/ 5012131 h 5570345"/>
              <a:gd name="connsiteX46" fmla="*/ 4196131 w 4833822"/>
              <a:gd name="connsiteY46" fmla="*/ 4779184 h 5570345"/>
              <a:gd name="connsiteX47" fmla="*/ 1174995 w 4833822"/>
              <a:gd name="connsiteY47" fmla="*/ 4463806 h 5570345"/>
              <a:gd name="connsiteX48" fmla="*/ 1250253 w 4833822"/>
              <a:gd name="connsiteY48" fmla="*/ 4510398 h 5570345"/>
              <a:gd name="connsiteX49" fmla="*/ 1035224 w 4833822"/>
              <a:gd name="connsiteY49" fmla="*/ 4621491 h 5570345"/>
              <a:gd name="connsiteX50" fmla="*/ 981463 w 4833822"/>
              <a:gd name="connsiteY50" fmla="*/ 4596407 h 5570345"/>
              <a:gd name="connsiteX51" fmla="*/ 1174995 w 4833822"/>
              <a:gd name="connsiteY51" fmla="*/ 4463806 h 5570345"/>
              <a:gd name="connsiteX52" fmla="*/ 3960412 w 4833822"/>
              <a:gd name="connsiteY52" fmla="*/ 4434531 h 5570345"/>
              <a:gd name="connsiteX53" fmla="*/ 4095776 w 4833822"/>
              <a:gd name="connsiteY53" fmla="*/ 4492476 h 5570345"/>
              <a:gd name="connsiteX54" fmla="*/ 4052767 w 4833822"/>
              <a:gd name="connsiteY54" fmla="*/ 4521146 h 5570345"/>
              <a:gd name="connsiteX55" fmla="*/ 3852081 w 4833822"/>
              <a:gd name="connsiteY55" fmla="*/ 4488895 h 5570345"/>
              <a:gd name="connsiteX56" fmla="*/ 3859245 w 4833822"/>
              <a:gd name="connsiteY56" fmla="*/ 4453056 h 5570345"/>
              <a:gd name="connsiteX57" fmla="*/ 3917370 w 4833822"/>
              <a:gd name="connsiteY57" fmla="*/ 4435531 h 5570345"/>
              <a:gd name="connsiteX58" fmla="*/ 3960412 w 4833822"/>
              <a:gd name="connsiteY58" fmla="*/ 4434531 h 5570345"/>
              <a:gd name="connsiteX59" fmla="*/ 2177948 w 4833822"/>
              <a:gd name="connsiteY59" fmla="*/ 4340281 h 5570345"/>
              <a:gd name="connsiteX60" fmla="*/ 2146198 w 4833822"/>
              <a:gd name="connsiteY60" fmla="*/ 4363463 h 5570345"/>
              <a:gd name="connsiteX61" fmla="*/ 1680303 w 4833822"/>
              <a:gd name="connsiteY61" fmla="*/ 5062305 h 5570345"/>
              <a:gd name="connsiteX62" fmla="*/ 1762730 w 4833822"/>
              <a:gd name="connsiteY62" fmla="*/ 5424265 h 5570345"/>
              <a:gd name="connsiteX63" fmla="*/ 1802152 w 4833822"/>
              <a:gd name="connsiteY63" fmla="*/ 5144732 h 5570345"/>
              <a:gd name="connsiteX64" fmla="*/ 2081691 w 4833822"/>
              <a:gd name="connsiteY64" fmla="*/ 4987042 h 5570345"/>
              <a:gd name="connsiteX65" fmla="*/ 1845157 w 4833822"/>
              <a:gd name="connsiteY65" fmla="*/ 5069469 h 5570345"/>
              <a:gd name="connsiteX66" fmla="*/ 1744810 w 4833822"/>
              <a:gd name="connsiteY66" fmla="*/ 5040803 h 5570345"/>
              <a:gd name="connsiteX67" fmla="*/ 2060189 w 4833822"/>
              <a:gd name="connsiteY67" fmla="*/ 4886700 h 5570345"/>
              <a:gd name="connsiteX68" fmla="*/ 2178451 w 4833822"/>
              <a:gd name="connsiteY68" fmla="*/ 4825770 h 5570345"/>
              <a:gd name="connsiteX69" fmla="*/ 2293136 w 4833822"/>
              <a:gd name="connsiteY69" fmla="*/ 4359881 h 5570345"/>
              <a:gd name="connsiteX70" fmla="*/ 1999259 w 4833822"/>
              <a:gd name="connsiteY70" fmla="*/ 4775602 h 5570345"/>
              <a:gd name="connsiteX71" fmla="*/ 2196371 w 4833822"/>
              <a:gd name="connsiteY71" fmla="*/ 4345543 h 5570345"/>
              <a:gd name="connsiteX72" fmla="*/ 2177948 w 4833822"/>
              <a:gd name="connsiteY72" fmla="*/ 4340281 h 5570345"/>
              <a:gd name="connsiteX73" fmla="*/ 2511745 w 4833822"/>
              <a:gd name="connsiteY73" fmla="*/ 4327628 h 5570345"/>
              <a:gd name="connsiteX74" fmla="*/ 2482010 w 4833822"/>
              <a:gd name="connsiteY74" fmla="*/ 4555924 h 5570345"/>
              <a:gd name="connsiteX75" fmla="*/ 2486655 w 4833822"/>
              <a:gd name="connsiteY75" fmla="*/ 4621489 h 5570345"/>
              <a:gd name="connsiteX76" fmla="*/ 2514429 w 4833822"/>
              <a:gd name="connsiteY76" fmla="*/ 4637168 h 5570345"/>
              <a:gd name="connsiteX77" fmla="*/ 2526077 w 4833822"/>
              <a:gd name="connsiteY77" fmla="*/ 4660914 h 5570345"/>
              <a:gd name="connsiteX78" fmla="*/ 2486655 w 4833822"/>
              <a:gd name="connsiteY78" fmla="*/ 4621492 h 5570345"/>
              <a:gd name="connsiteX79" fmla="*/ 2486655 w 4833822"/>
              <a:gd name="connsiteY79" fmla="*/ 4621495 h 5570345"/>
              <a:gd name="connsiteX80" fmla="*/ 2440069 w 4833822"/>
              <a:gd name="connsiteY80" fmla="*/ 4897451 h 5570345"/>
              <a:gd name="connsiteX81" fmla="*/ 2375563 w 4833822"/>
              <a:gd name="connsiteY81" fmla="*/ 4460223 h 5570345"/>
              <a:gd name="connsiteX82" fmla="*/ 2296718 w 4833822"/>
              <a:gd name="connsiteY82" fmla="*/ 4829358 h 5570345"/>
              <a:gd name="connsiteX83" fmla="*/ 2429318 w 4833822"/>
              <a:gd name="connsiteY83" fmla="*/ 4951207 h 5570345"/>
              <a:gd name="connsiteX84" fmla="*/ 2493825 w 4833822"/>
              <a:gd name="connsiteY84" fmla="*/ 4850860 h 5570345"/>
              <a:gd name="connsiteX85" fmla="*/ 2529665 w 4833822"/>
              <a:gd name="connsiteY85" fmla="*/ 4660917 h 5570345"/>
              <a:gd name="connsiteX86" fmla="*/ 2511745 w 4833822"/>
              <a:gd name="connsiteY86" fmla="*/ 4327628 h 5570345"/>
              <a:gd name="connsiteX87" fmla="*/ 2808528 w 4833822"/>
              <a:gd name="connsiteY87" fmla="*/ 4325162 h 5570345"/>
              <a:gd name="connsiteX88" fmla="*/ 2784115 w 4833822"/>
              <a:gd name="connsiteY88" fmla="*/ 4338379 h 5570345"/>
              <a:gd name="connsiteX89" fmla="*/ 2798448 w 4833822"/>
              <a:gd name="connsiteY89" fmla="*/ 4413637 h 5570345"/>
              <a:gd name="connsiteX90" fmla="*/ 2880875 w 4833822"/>
              <a:gd name="connsiteY90" fmla="*/ 4528317 h 5570345"/>
              <a:gd name="connsiteX91" fmla="*/ 3142493 w 4833822"/>
              <a:gd name="connsiteY91" fmla="*/ 4858029 h 5570345"/>
              <a:gd name="connsiteX92" fmla="*/ 2891625 w 4833822"/>
              <a:gd name="connsiteY92" fmla="*/ 4693170 h 5570345"/>
              <a:gd name="connsiteX93" fmla="*/ 2683768 w 4833822"/>
              <a:gd name="connsiteY93" fmla="*/ 4449472 h 5570345"/>
              <a:gd name="connsiteX94" fmla="*/ 2651515 w 4833822"/>
              <a:gd name="connsiteY94" fmla="*/ 4474561 h 5570345"/>
              <a:gd name="connsiteX95" fmla="*/ 2866541 w 4833822"/>
              <a:gd name="connsiteY95" fmla="*/ 4718260 h 5570345"/>
              <a:gd name="connsiteX96" fmla="*/ 3389773 w 4833822"/>
              <a:gd name="connsiteY96" fmla="*/ 5316754 h 5570345"/>
              <a:gd name="connsiteX97" fmla="*/ 3637059 w 4833822"/>
              <a:gd name="connsiteY97" fmla="*/ 5359758 h 5570345"/>
              <a:gd name="connsiteX98" fmla="*/ 3246422 w 4833822"/>
              <a:gd name="connsiteY98" fmla="*/ 4990629 h 5570345"/>
              <a:gd name="connsiteX99" fmla="*/ 3400524 w 4833822"/>
              <a:gd name="connsiteY99" fmla="*/ 5040803 h 5570345"/>
              <a:gd name="connsiteX100" fmla="*/ 3336018 w 4833822"/>
              <a:gd name="connsiteY100" fmla="*/ 4893864 h 5570345"/>
              <a:gd name="connsiteX101" fmla="*/ 3095901 w 4833822"/>
              <a:gd name="connsiteY101" fmla="*/ 4632251 h 5570345"/>
              <a:gd name="connsiteX102" fmla="*/ 2862954 w 4833822"/>
              <a:gd name="connsiteY102" fmla="*/ 4363463 h 5570345"/>
              <a:gd name="connsiteX103" fmla="*/ 2808528 w 4833822"/>
              <a:gd name="connsiteY103" fmla="*/ 4325162 h 5570345"/>
              <a:gd name="connsiteX104" fmla="*/ 1587125 w 4833822"/>
              <a:gd name="connsiteY104" fmla="*/ 4281037 h 5570345"/>
              <a:gd name="connsiteX105" fmla="*/ 798688 w 4833822"/>
              <a:gd name="connsiteY105" fmla="*/ 4488900 h 5570345"/>
              <a:gd name="connsiteX106" fmla="*/ 780768 w 4833822"/>
              <a:gd name="connsiteY106" fmla="*/ 5112478 h 5570345"/>
              <a:gd name="connsiteX107" fmla="*/ 791519 w 4833822"/>
              <a:gd name="connsiteY107" fmla="*/ 4918954 h 5570345"/>
              <a:gd name="connsiteX108" fmla="*/ 709092 w 4833822"/>
              <a:gd name="connsiteY108" fmla="*/ 4556988 h 5570345"/>
              <a:gd name="connsiteX109" fmla="*/ 368634 w 4833822"/>
              <a:gd name="connsiteY109" fmla="*/ 4567739 h 5570345"/>
              <a:gd name="connsiteX110" fmla="*/ 332793 w 4833822"/>
              <a:gd name="connsiteY110" fmla="*/ 4592829 h 5570345"/>
              <a:gd name="connsiteX111" fmla="*/ 368634 w 4833822"/>
              <a:gd name="connsiteY111" fmla="*/ 4607162 h 5570345"/>
              <a:gd name="connsiteX112" fmla="*/ 350714 w 4833822"/>
              <a:gd name="connsiteY112" fmla="*/ 4908202 h 5570345"/>
              <a:gd name="connsiteX113" fmla="*/ 447479 w 4833822"/>
              <a:gd name="connsiteY113" fmla="*/ 4972709 h 5570345"/>
              <a:gd name="connsiteX114" fmla="*/ 486896 w 4833822"/>
              <a:gd name="connsiteY114" fmla="*/ 4872362 h 5570345"/>
              <a:gd name="connsiteX115" fmla="*/ 468981 w 4833822"/>
              <a:gd name="connsiteY115" fmla="*/ 4754095 h 5570345"/>
              <a:gd name="connsiteX116" fmla="*/ 372216 w 4833822"/>
              <a:gd name="connsiteY116" fmla="*/ 4861611 h 5570345"/>
              <a:gd name="connsiteX117" fmla="*/ 382967 w 4833822"/>
              <a:gd name="connsiteY117" fmla="*/ 4711090 h 5570345"/>
              <a:gd name="connsiteX118" fmla="*/ 497647 w 4833822"/>
              <a:gd name="connsiteY118" fmla="*/ 4671668 h 5570345"/>
              <a:gd name="connsiteX119" fmla="*/ 569323 w 4833822"/>
              <a:gd name="connsiteY119" fmla="*/ 4786353 h 5570345"/>
              <a:gd name="connsiteX120" fmla="*/ 580074 w 4833822"/>
              <a:gd name="connsiteY120" fmla="*/ 4997793 h 5570345"/>
              <a:gd name="connsiteX121" fmla="*/ 612332 w 4833822"/>
              <a:gd name="connsiteY121" fmla="*/ 4754095 h 5570345"/>
              <a:gd name="connsiteX122" fmla="*/ 497647 w 4833822"/>
              <a:gd name="connsiteY122" fmla="*/ 4521148 h 5570345"/>
              <a:gd name="connsiteX123" fmla="*/ 730594 w 4833822"/>
              <a:gd name="connsiteY123" fmla="*/ 4926117 h 5570345"/>
              <a:gd name="connsiteX124" fmla="*/ 547826 w 4833822"/>
              <a:gd name="connsiteY124" fmla="*/ 5090976 h 5570345"/>
              <a:gd name="connsiteX125" fmla="*/ 834528 w 4833822"/>
              <a:gd name="connsiteY125" fmla="*/ 5123229 h 5570345"/>
              <a:gd name="connsiteX126" fmla="*/ 1533370 w 4833822"/>
              <a:gd name="connsiteY126" fmla="*/ 4607162 h 5570345"/>
              <a:gd name="connsiteX127" fmla="*/ 1633712 w 4833822"/>
              <a:gd name="connsiteY127" fmla="*/ 4474561 h 5570345"/>
              <a:gd name="connsiteX128" fmla="*/ 1142733 w 4833822"/>
              <a:gd name="connsiteY128" fmla="*/ 4789935 h 5570345"/>
              <a:gd name="connsiteX129" fmla="*/ 1031635 w 4833822"/>
              <a:gd name="connsiteY129" fmla="*/ 4818607 h 5570345"/>
              <a:gd name="connsiteX130" fmla="*/ 1096142 w 4833822"/>
              <a:gd name="connsiteY130" fmla="*/ 4718260 h 5570345"/>
              <a:gd name="connsiteX131" fmla="*/ 1587125 w 4833822"/>
              <a:gd name="connsiteY131" fmla="*/ 4281037 h 5570345"/>
              <a:gd name="connsiteX132" fmla="*/ 3072607 w 4833822"/>
              <a:gd name="connsiteY132" fmla="*/ 4272077 h 5570345"/>
              <a:gd name="connsiteX133" fmla="*/ 2988391 w 4833822"/>
              <a:gd name="connsiteY133" fmla="*/ 4306121 h 5570345"/>
              <a:gd name="connsiteX134" fmla="*/ 3038564 w 4833822"/>
              <a:gd name="connsiteY134" fmla="*/ 4417219 h 5570345"/>
              <a:gd name="connsiteX135" fmla="*/ 3407693 w 4833822"/>
              <a:gd name="connsiteY135" fmla="*/ 4832940 h 5570345"/>
              <a:gd name="connsiteX136" fmla="*/ 3576134 w 4833822"/>
              <a:gd name="connsiteY136" fmla="*/ 4872362 h 5570345"/>
              <a:gd name="connsiteX137" fmla="*/ 4002606 w 4833822"/>
              <a:gd name="connsiteY137" fmla="*/ 4976291 h 5570345"/>
              <a:gd name="connsiteX138" fmla="*/ 4124455 w 4833822"/>
              <a:gd name="connsiteY138" fmla="*/ 5058718 h 5570345"/>
              <a:gd name="connsiteX139" fmla="*/ 3586885 w 4833822"/>
              <a:gd name="connsiteY139" fmla="*/ 4510397 h 5570345"/>
              <a:gd name="connsiteX140" fmla="*/ 3339600 w 4833822"/>
              <a:gd name="connsiteY140" fmla="*/ 4367045 h 5570345"/>
              <a:gd name="connsiteX141" fmla="*/ 3551045 w 4833822"/>
              <a:gd name="connsiteY141" fmla="*/ 4542655 h 5570345"/>
              <a:gd name="connsiteX142" fmla="*/ 3658561 w 4833822"/>
              <a:gd name="connsiteY142" fmla="*/ 4725429 h 5570345"/>
              <a:gd name="connsiteX143" fmla="*/ 3536712 w 4833822"/>
              <a:gd name="connsiteY143" fmla="*/ 4650166 h 5570345"/>
              <a:gd name="connsiteX144" fmla="*/ 3167577 w 4833822"/>
              <a:gd name="connsiteY144" fmla="*/ 4313290 h 5570345"/>
              <a:gd name="connsiteX145" fmla="*/ 3072607 w 4833822"/>
              <a:gd name="connsiteY145" fmla="*/ 4272077 h 5570345"/>
              <a:gd name="connsiteX146" fmla="*/ 1497530 w 4833822"/>
              <a:gd name="connsiteY146" fmla="*/ 4184277 h 5570345"/>
              <a:gd name="connsiteX147" fmla="*/ 644585 w 4833822"/>
              <a:gd name="connsiteY147" fmla="*/ 4309708 h 5570345"/>
              <a:gd name="connsiteX148" fmla="*/ 404469 w 4833822"/>
              <a:gd name="connsiteY148" fmla="*/ 4384965 h 5570345"/>
              <a:gd name="connsiteX149" fmla="*/ 218113 w 4833822"/>
              <a:gd name="connsiteY149" fmla="*/ 4539068 h 5570345"/>
              <a:gd name="connsiteX150" fmla="*/ 347132 w 4833822"/>
              <a:gd name="connsiteY150" fmla="*/ 5058718 h 5570345"/>
              <a:gd name="connsiteX151" fmla="*/ 218113 w 4833822"/>
              <a:gd name="connsiteY151" fmla="*/ 4693170 h 5570345"/>
              <a:gd name="connsiteX152" fmla="*/ 289789 w 4833822"/>
              <a:gd name="connsiteY152" fmla="*/ 4585659 h 5570345"/>
              <a:gd name="connsiteX153" fmla="*/ 271869 w 4833822"/>
              <a:gd name="connsiteY153" fmla="*/ 4571326 h 5570345"/>
              <a:gd name="connsiteX154" fmla="*/ 304127 w 4833822"/>
              <a:gd name="connsiteY154" fmla="*/ 4478143 h 5570345"/>
              <a:gd name="connsiteX155" fmla="*/ 400887 w 4833822"/>
              <a:gd name="connsiteY155" fmla="*/ 4395717 h 5570345"/>
              <a:gd name="connsiteX156" fmla="*/ 404469 w 4833822"/>
              <a:gd name="connsiteY156" fmla="*/ 4388547 h 5570345"/>
              <a:gd name="connsiteX157" fmla="*/ 408056 w 4833822"/>
              <a:gd name="connsiteY157" fmla="*/ 4388547 h 5570345"/>
              <a:gd name="connsiteX158" fmla="*/ 569323 w 4833822"/>
              <a:gd name="connsiteY158" fmla="*/ 4345543 h 5570345"/>
              <a:gd name="connsiteX159" fmla="*/ 777186 w 4833822"/>
              <a:gd name="connsiteY159" fmla="*/ 4456641 h 5570345"/>
              <a:gd name="connsiteX160" fmla="*/ 1250249 w 4833822"/>
              <a:gd name="connsiteY160" fmla="*/ 4288200 h 5570345"/>
              <a:gd name="connsiteX161" fmla="*/ 1497530 w 4833822"/>
              <a:gd name="connsiteY161" fmla="*/ 4184277 h 5570345"/>
              <a:gd name="connsiteX162" fmla="*/ 3393360 w 4833822"/>
              <a:gd name="connsiteY162" fmla="*/ 4143507 h 5570345"/>
              <a:gd name="connsiteX163" fmla="*/ 3271511 w 4833822"/>
              <a:gd name="connsiteY163" fmla="*/ 4180690 h 5570345"/>
              <a:gd name="connsiteX164" fmla="*/ 3486538 w 4833822"/>
              <a:gd name="connsiteY164" fmla="*/ 4309708 h 5570345"/>
              <a:gd name="connsiteX165" fmla="*/ 4092197 w 4833822"/>
              <a:gd name="connsiteY165" fmla="*/ 4643002 h 5570345"/>
              <a:gd name="connsiteX166" fmla="*/ 3873588 w 4833822"/>
              <a:gd name="connsiteY166" fmla="*/ 4643002 h 5570345"/>
              <a:gd name="connsiteX167" fmla="*/ 4002606 w 4833822"/>
              <a:gd name="connsiteY167" fmla="*/ 4772015 h 5570345"/>
              <a:gd name="connsiteX168" fmla="*/ 4106535 w 4833822"/>
              <a:gd name="connsiteY168" fmla="*/ 4743344 h 5570345"/>
              <a:gd name="connsiteX169" fmla="*/ 4325144 w 4833822"/>
              <a:gd name="connsiteY169" fmla="*/ 4417219 h 5570345"/>
              <a:gd name="connsiteX170" fmla="*/ 4038441 w 4833822"/>
              <a:gd name="connsiteY170" fmla="*/ 4327628 h 5570345"/>
              <a:gd name="connsiteX171" fmla="*/ 3624178 w 4833822"/>
              <a:gd name="connsiteY171" fmla="*/ 4314016 h 5570345"/>
              <a:gd name="connsiteX172" fmla="*/ 3486739 w 4833822"/>
              <a:gd name="connsiteY172" fmla="*/ 4288237 h 5570345"/>
              <a:gd name="connsiteX173" fmla="*/ 3486739 w 4833822"/>
              <a:gd name="connsiteY173" fmla="*/ 4292232 h 5570345"/>
              <a:gd name="connsiteX174" fmla="*/ 3485394 w 4833822"/>
              <a:gd name="connsiteY174" fmla="*/ 4289543 h 5570345"/>
              <a:gd name="connsiteX175" fmla="*/ 3486706 w 4833822"/>
              <a:gd name="connsiteY175" fmla="*/ 4288231 h 5570345"/>
              <a:gd name="connsiteX176" fmla="*/ 3486538 w 4833822"/>
              <a:gd name="connsiteY176" fmla="*/ 4288200 h 5570345"/>
              <a:gd name="connsiteX177" fmla="*/ 3543876 w 4833822"/>
              <a:gd name="connsiteY177" fmla="*/ 4227276 h 5570345"/>
              <a:gd name="connsiteX178" fmla="*/ 4518674 w 4833822"/>
              <a:gd name="connsiteY178" fmla="*/ 4374214 h 5570345"/>
              <a:gd name="connsiteX179" fmla="*/ 4328731 w 4833822"/>
              <a:gd name="connsiteY179" fmla="*/ 4571326 h 5570345"/>
              <a:gd name="connsiteX180" fmla="*/ 4457745 w 4833822"/>
              <a:gd name="connsiteY180" fmla="*/ 4499645 h 5570345"/>
              <a:gd name="connsiteX181" fmla="*/ 4579599 w 4833822"/>
              <a:gd name="connsiteY181" fmla="*/ 4492482 h 5570345"/>
              <a:gd name="connsiteX182" fmla="*/ 4500754 w 4833822"/>
              <a:gd name="connsiteY182" fmla="*/ 4571326 h 5570345"/>
              <a:gd name="connsiteX183" fmla="*/ 4314393 w 4833822"/>
              <a:gd name="connsiteY183" fmla="*/ 4804274 h 5570345"/>
              <a:gd name="connsiteX184" fmla="*/ 4346651 w 4833822"/>
              <a:gd name="connsiteY184" fmla="*/ 4868780 h 5570345"/>
              <a:gd name="connsiteX185" fmla="*/ 4403989 w 4833822"/>
              <a:gd name="connsiteY185" fmla="*/ 4818607 h 5570345"/>
              <a:gd name="connsiteX186" fmla="*/ 4482833 w 4833822"/>
              <a:gd name="connsiteY186" fmla="*/ 4628664 h 5570345"/>
              <a:gd name="connsiteX187" fmla="*/ 4590350 w 4833822"/>
              <a:gd name="connsiteY187" fmla="*/ 4607162 h 5570345"/>
              <a:gd name="connsiteX188" fmla="*/ 4608265 w 4833822"/>
              <a:gd name="connsiteY188" fmla="*/ 4689588 h 5570345"/>
              <a:gd name="connsiteX189" fmla="*/ 4608265 w 4833822"/>
              <a:gd name="connsiteY189" fmla="*/ 4693170 h 5570345"/>
              <a:gd name="connsiteX190" fmla="*/ 4421909 w 4833822"/>
              <a:gd name="connsiteY190" fmla="*/ 4904615 h 5570345"/>
              <a:gd name="connsiteX191" fmla="*/ 4608265 w 4833822"/>
              <a:gd name="connsiteY191" fmla="*/ 4693170 h 5570345"/>
              <a:gd name="connsiteX192" fmla="*/ 4611852 w 4833822"/>
              <a:gd name="connsiteY192" fmla="*/ 4689588 h 5570345"/>
              <a:gd name="connsiteX193" fmla="*/ 4611852 w 4833822"/>
              <a:gd name="connsiteY193" fmla="*/ 4686006 h 5570345"/>
              <a:gd name="connsiteX194" fmla="*/ 4694279 w 4833822"/>
              <a:gd name="connsiteY194" fmla="*/ 4671668 h 5570345"/>
              <a:gd name="connsiteX195" fmla="*/ 4651275 w 4833822"/>
              <a:gd name="connsiteY195" fmla="*/ 4496064 h 5570345"/>
              <a:gd name="connsiteX196" fmla="*/ 4572429 w 4833822"/>
              <a:gd name="connsiteY196" fmla="*/ 4377796 h 5570345"/>
              <a:gd name="connsiteX197" fmla="*/ 4583181 w 4833822"/>
              <a:gd name="connsiteY197" fmla="*/ 4284619 h 5570345"/>
              <a:gd name="connsiteX198" fmla="*/ 4436247 w 4833822"/>
              <a:gd name="connsiteY198" fmla="*/ 4238032 h 5570345"/>
              <a:gd name="connsiteX199" fmla="*/ 3504459 w 4833822"/>
              <a:gd name="connsiteY199" fmla="*/ 4152018 h 5570345"/>
              <a:gd name="connsiteX200" fmla="*/ 3393360 w 4833822"/>
              <a:gd name="connsiteY200" fmla="*/ 4143507 h 5570345"/>
              <a:gd name="connsiteX201" fmla="*/ 655337 w 4833822"/>
              <a:gd name="connsiteY201" fmla="*/ 4012249 h 5570345"/>
              <a:gd name="connsiteX202" fmla="*/ 637416 w 4833822"/>
              <a:gd name="connsiteY202" fmla="*/ 4069592 h 5570345"/>
              <a:gd name="connsiteX203" fmla="*/ 863200 w 4833822"/>
              <a:gd name="connsiteY203" fmla="*/ 4173521 h 5570345"/>
              <a:gd name="connsiteX204" fmla="*/ 734181 w 4833822"/>
              <a:gd name="connsiteY204" fmla="*/ 4033756 h 5570345"/>
              <a:gd name="connsiteX205" fmla="*/ 655337 w 4833822"/>
              <a:gd name="connsiteY205" fmla="*/ 4012249 h 5570345"/>
              <a:gd name="connsiteX206" fmla="*/ 465399 w 4833822"/>
              <a:gd name="connsiteY206" fmla="*/ 3972832 h 5570345"/>
              <a:gd name="connsiteX207" fmla="*/ 465399 w 4833822"/>
              <a:gd name="connsiteY207" fmla="*/ 4173521 h 5570345"/>
              <a:gd name="connsiteX208" fmla="*/ 501234 w 4833822"/>
              <a:gd name="connsiteY208" fmla="*/ 4230863 h 5570345"/>
              <a:gd name="connsiteX209" fmla="*/ 554990 w 4833822"/>
              <a:gd name="connsiteY209" fmla="*/ 4177108 h 5570345"/>
              <a:gd name="connsiteX210" fmla="*/ 465399 w 4833822"/>
              <a:gd name="connsiteY210" fmla="*/ 3972832 h 5570345"/>
              <a:gd name="connsiteX211" fmla="*/ 4325169 w 4833822"/>
              <a:gd name="connsiteY211" fmla="*/ 3891935 h 5570345"/>
              <a:gd name="connsiteX212" fmla="*/ 3959602 w 4833822"/>
              <a:gd name="connsiteY212" fmla="*/ 4098263 h 5570345"/>
              <a:gd name="connsiteX213" fmla="*/ 4360985 w 4833822"/>
              <a:gd name="connsiteY213" fmla="*/ 4008667 h 5570345"/>
              <a:gd name="connsiteX214" fmla="*/ 4278558 w 4833822"/>
              <a:gd name="connsiteY214" fmla="*/ 4119765 h 5570345"/>
              <a:gd name="connsiteX215" fmla="*/ 4454163 w 4833822"/>
              <a:gd name="connsiteY215" fmla="*/ 4073174 h 5570345"/>
              <a:gd name="connsiteX216" fmla="*/ 4368153 w 4833822"/>
              <a:gd name="connsiteY216" fmla="*/ 3897569 h 5570345"/>
              <a:gd name="connsiteX217" fmla="*/ 4325169 w 4833822"/>
              <a:gd name="connsiteY217" fmla="*/ 3891935 h 5570345"/>
              <a:gd name="connsiteX218" fmla="*/ 4156709 w 4833822"/>
              <a:gd name="connsiteY218" fmla="*/ 3858147 h 5570345"/>
              <a:gd name="connsiteX219" fmla="*/ 3748157 w 4833822"/>
              <a:gd name="connsiteY219" fmla="*/ 3940573 h 5570345"/>
              <a:gd name="connsiteX220" fmla="*/ 3529543 w 4833822"/>
              <a:gd name="connsiteY220" fmla="*/ 4062422 h 5570345"/>
              <a:gd name="connsiteX221" fmla="*/ 3805494 w 4833822"/>
              <a:gd name="connsiteY221" fmla="*/ 3965663 h 5570345"/>
              <a:gd name="connsiteX222" fmla="*/ 4156709 w 4833822"/>
              <a:gd name="connsiteY222" fmla="*/ 3858147 h 5570345"/>
              <a:gd name="connsiteX223" fmla="*/ 399937 w 4833822"/>
              <a:gd name="connsiteY223" fmla="*/ 3814359 h 5570345"/>
              <a:gd name="connsiteX224" fmla="*/ 210944 w 4833822"/>
              <a:gd name="connsiteY224" fmla="*/ 3893987 h 5570345"/>
              <a:gd name="connsiteX225" fmla="*/ 124936 w 4833822"/>
              <a:gd name="connsiteY225" fmla="*/ 4037338 h 5570345"/>
              <a:gd name="connsiteX226" fmla="*/ 275451 w 4833822"/>
              <a:gd name="connsiteY226" fmla="*/ 4030169 h 5570345"/>
              <a:gd name="connsiteX227" fmla="*/ 304127 w 4833822"/>
              <a:gd name="connsiteY227" fmla="*/ 4048089 h 5570345"/>
              <a:gd name="connsiteX228" fmla="*/ 271869 w 4833822"/>
              <a:gd name="connsiteY228" fmla="*/ 4284619 h 5570345"/>
              <a:gd name="connsiteX229" fmla="*/ 311291 w 4833822"/>
              <a:gd name="connsiteY229" fmla="*/ 4126934 h 5570345"/>
              <a:gd name="connsiteX230" fmla="*/ 243203 w 4833822"/>
              <a:gd name="connsiteY230" fmla="*/ 3919071 h 5570345"/>
              <a:gd name="connsiteX231" fmla="*/ 1214409 w 4833822"/>
              <a:gd name="connsiteY231" fmla="*/ 3897569 h 5570345"/>
              <a:gd name="connsiteX232" fmla="*/ 465399 w 4833822"/>
              <a:gd name="connsiteY232" fmla="*/ 3815142 h 5570345"/>
              <a:gd name="connsiteX233" fmla="*/ 399937 w 4833822"/>
              <a:gd name="connsiteY233" fmla="*/ 3814359 h 5570345"/>
              <a:gd name="connsiteX234" fmla="*/ 2524908 w 4833822"/>
              <a:gd name="connsiteY234" fmla="*/ 2680060 h 5570345"/>
              <a:gd name="connsiteX235" fmla="*/ 2732856 w 4833822"/>
              <a:gd name="connsiteY235" fmla="*/ 3321979 h 5570345"/>
              <a:gd name="connsiteX236" fmla="*/ 2775802 w 4833822"/>
              <a:gd name="connsiteY236" fmla="*/ 3392048 h 5570345"/>
              <a:gd name="connsiteX237" fmla="*/ 2823267 w 4833822"/>
              <a:gd name="connsiteY237" fmla="*/ 3315198 h 5570345"/>
              <a:gd name="connsiteX238" fmla="*/ 2879774 w 4833822"/>
              <a:gd name="connsiteY238" fmla="*/ 3104992 h 5570345"/>
              <a:gd name="connsiteX239" fmla="*/ 2920458 w 4833822"/>
              <a:gd name="connsiteY239" fmla="*/ 3638417 h 5570345"/>
              <a:gd name="connsiteX240" fmla="*/ 3132925 w 4833822"/>
              <a:gd name="connsiteY240" fmla="*/ 3579650 h 5570345"/>
              <a:gd name="connsiteX241" fmla="*/ 2879774 w 4833822"/>
              <a:gd name="connsiteY241" fmla="*/ 3954858 h 5570345"/>
              <a:gd name="connsiteX242" fmla="*/ 2131619 w 4833822"/>
              <a:gd name="connsiteY242" fmla="*/ 3902872 h 5570345"/>
              <a:gd name="connsiteX243" fmla="*/ 1894289 w 4833822"/>
              <a:gd name="connsiteY243" fmla="*/ 3552528 h 5570345"/>
              <a:gd name="connsiteX244" fmla="*/ 2075111 w 4833822"/>
              <a:gd name="connsiteY244" fmla="*/ 3640679 h 5570345"/>
              <a:gd name="connsiteX245" fmla="*/ 2086414 w 4833822"/>
              <a:gd name="connsiteY245" fmla="*/ 3125334 h 5570345"/>
              <a:gd name="connsiteX246" fmla="*/ 2163263 w 4833822"/>
              <a:gd name="connsiteY246" fmla="*/ 3269993 h 5570345"/>
              <a:gd name="connsiteX247" fmla="*/ 2224289 w 4833822"/>
              <a:gd name="connsiteY247" fmla="*/ 3315198 h 5570345"/>
              <a:gd name="connsiteX248" fmla="*/ 2242372 w 4833822"/>
              <a:gd name="connsiteY248" fmla="*/ 3251910 h 5570345"/>
              <a:gd name="connsiteX249" fmla="*/ 2524908 w 4833822"/>
              <a:gd name="connsiteY249" fmla="*/ 2680060 h 5570345"/>
              <a:gd name="connsiteX250" fmla="*/ 2540406 w 4833822"/>
              <a:gd name="connsiteY250" fmla="*/ 1872719 h 5570345"/>
              <a:gd name="connsiteX251" fmla="*/ 2092432 w 4833822"/>
              <a:gd name="connsiteY251" fmla="*/ 2779416 h 5570345"/>
              <a:gd name="connsiteX252" fmla="*/ 2063761 w 4833822"/>
              <a:gd name="connsiteY252" fmla="*/ 2879763 h 5570345"/>
              <a:gd name="connsiteX253" fmla="*/ 1967001 w 4833822"/>
              <a:gd name="connsiteY253" fmla="*/ 2808087 h 5570345"/>
              <a:gd name="connsiteX254" fmla="*/ 1845152 w 4833822"/>
              <a:gd name="connsiteY254" fmla="*/ 2578723 h 5570345"/>
              <a:gd name="connsiteX255" fmla="*/ 1827232 w 4833822"/>
              <a:gd name="connsiteY255" fmla="*/ 3395830 h 5570345"/>
              <a:gd name="connsiteX256" fmla="*/ 1540529 w 4833822"/>
              <a:gd name="connsiteY256" fmla="*/ 3256061 h 5570345"/>
              <a:gd name="connsiteX257" fmla="*/ 1916828 w 4833822"/>
              <a:gd name="connsiteY257" fmla="*/ 3811550 h 5570345"/>
              <a:gd name="connsiteX258" fmla="*/ 3103066 w 4833822"/>
              <a:gd name="connsiteY258" fmla="*/ 3893977 h 5570345"/>
              <a:gd name="connsiteX259" fmla="*/ 3504448 w 4833822"/>
              <a:gd name="connsiteY259" fmla="*/ 3299065 h 5570345"/>
              <a:gd name="connsiteX260" fmla="*/ 3167572 w 4833822"/>
              <a:gd name="connsiteY260" fmla="*/ 3392243 h 5570345"/>
              <a:gd name="connsiteX261" fmla="*/ 3103066 w 4833822"/>
              <a:gd name="connsiteY261" fmla="*/ 2546469 h 5570345"/>
              <a:gd name="connsiteX262" fmla="*/ 3013470 w 4833822"/>
              <a:gd name="connsiteY262" fmla="*/ 2879763 h 5570345"/>
              <a:gd name="connsiteX263" fmla="*/ 2938212 w 4833822"/>
              <a:gd name="connsiteY263" fmla="*/ 3001612 h 5570345"/>
              <a:gd name="connsiteX264" fmla="*/ 2870119 w 4833822"/>
              <a:gd name="connsiteY264" fmla="*/ 2890514 h 5570345"/>
              <a:gd name="connsiteX265" fmla="*/ 2540406 w 4833822"/>
              <a:gd name="connsiteY265" fmla="*/ 1872719 h 5570345"/>
              <a:gd name="connsiteX266" fmla="*/ 357884 w 4833822"/>
              <a:gd name="connsiteY266" fmla="*/ 1801048 h 5570345"/>
              <a:gd name="connsiteX267" fmla="*/ 422396 w 4833822"/>
              <a:gd name="connsiteY267" fmla="*/ 1883475 h 5570345"/>
              <a:gd name="connsiteX268" fmla="*/ 522738 w 4833822"/>
              <a:gd name="connsiteY268" fmla="*/ 2385206 h 5570345"/>
              <a:gd name="connsiteX269" fmla="*/ 490485 w 4833822"/>
              <a:gd name="connsiteY269" fmla="*/ 2524976 h 5570345"/>
              <a:gd name="connsiteX270" fmla="*/ 386555 w 4833822"/>
              <a:gd name="connsiteY270" fmla="*/ 2424629 h 5570345"/>
              <a:gd name="connsiteX271" fmla="*/ 286208 w 4833822"/>
              <a:gd name="connsiteY271" fmla="*/ 1883475 h 5570345"/>
              <a:gd name="connsiteX272" fmla="*/ 357884 w 4833822"/>
              <a:gd name="connsiteY272" fmla="*/ 1801048 h 5570345"/>
              <a:gd name="connsiteX273" fmla="*/ 4036204 w 4833822"/>
              <a:gd name="connsiteY273" fmla="*/ 383657 h 5570345"/>
              <a:gd name="connsiteX274" fmla="*/ 4110123 w 4833822"/>
              <a:gd name="connsiteY274" fmla="*/ 446372 h 5570345"/>
              <a:gd name="connsiteX275" fmla="*/ 4063531 w 4833822"/>
              <a:gd name="connsiteY275" fmla="*/ 1256316 h 5570345"/>
              <a:gd name="connsiteX276" fmla="*/ 3938100 w 4833822"/>
              <a:gd name="connsiteY276" fmla="*/ 944522 h 5570345"/>
              <a:gd name="connsiteX277" fmla="*/ 3970353 w 4833822"/>
              <a:gd name="connsiteY277" fmla="*/ 449959 h 5570345"/>
              <a:gd name="connsiteX278" fmla="*/ 4036204 w 4833822"/>
              <a:gd name="connsiteY278" fmla="*/ 383657 h 5570345"/>
              <a:gd name="connsiteX279" fmla="*/ 915320 w 4833822"/>
              <a:gd name="connsiteY279" fmla="*/ 125228 h 5570345"/>
              <a:gd name="connsiteX280" fmla="*/ 1020430 w 4833822"/>
              <a:gd name="connsiteY280" fmla="*/ 805990 h 5570345"/>
              <a:gd name="connsiteX281" fmla="*/ 811383 w 4833822"/>
              <a:gd name="connsiteY281" fmla="*/ 766404 h 5570345"/>
              <a:gd name="connsiteX282" fmla="*/ 915320 w 4833822"/>
              <a:gd name="connsiteY282" fmla="*/ 125228 h 5570345"/>
              <a:gd name="connsiteX283" fmla="*/ 2447238 w 4833822"/>
              <a:gd name="connsiteY283" fmla="*/ 88953 h 5570345"/>
              <a:gd name="connsiteX284" fmla="*/ 3047525 w 4833822"/>
              <a:gd name="connsiteY284" fmla="*/ 731973 h 5570345"/>
              <a:gd name="connsiteX285" fmla="*/ 3054443 w 4833822"/>
              <a:gd name="connsiteY285" fmla="*/ 1405775 h 5570345"/>
              <a:gd name="connsiteX286" fmla="*/ 3282263 w 4833822"/>
              <a:gd name="connsiteY286" fmla="*/ 546718 h 5570345"/>
              <a:gd name="connsiteX287" fmla="*/ 3257173 w 4833822"/>
              <a:gd name="connsiteY287" fmla="*/ 406949 h 5570345"/>
              <a:gd name="connsiteX288" fmla="*/ 3278681 w 4833822"/>
              <a:gd name="connsiteY288" fmla="*/ 317353 h 5570345"/>
              <a:gd name="connsiteX289" fmla="*/ 3361107 w 4833822"/>
              <a:gd name="connsiteY289" fmla="*/ 374696 h 5570345"/>
              <a:gd name="connsiteX290" fmla="*/ 3884339 w 4833822"/>
              <a:gd name="connsiteY290" fmla="*/ 1686366 h 5570345"/>
              <a:gd name="connsiteX291" fmla="*/ 3776823 w 4833822"/>
              <a:gd name="connsiteY291" fmla="*/ 2306361 h 5570345"/>
              <a:gd name="connsiteX292" fmla="*/ 4002606 w 4833822"/>
              <a:gd name="connsiteY292" fmla="*/ 2087752 h 5570345"/>
              <a:gd name="connsiteX293" fmla="*/ 4059943 w 4833822"/>
              <a:gd name="connsiteY293" fmla="*/ 2023241 h 5570345"/>
              <a:gd name="connsiteX294" fmla="*/ 4117286 w 4833822"/>
              <a:gd name="connsiteY294" fmla="*/ 2098503 h 5570345"/>
              <a:gd name="connsiteX295" fmla="*/ 4131625 w 4833822"/>
              <a:gd name="connsiteY295" fmla="*/ 2912025 h 5570345"/>
              <a:gd name="connsiteX296" fmla="*/ 3755321 w 4833822"/>
              <a:gd name="connsiteY296" fmla="*/ 3743467 h 5570345"/>
              <a:gd name="connsiteX297" fmla="*/ 3723067 w 4833822"/>
              <a:gd name="connsiteY297" fmla="*/ 3818724 h 5570345"/>
              <a:gd name="connsiteX298" fmla="*/ 4099366 w 4833822"/>
              <a:gd name="connsiteY298" fmla="*/ 3757800 h 5570345"/>
              <a:gd name="connsiteX299" fmla="*/ 4550927 w 4833822"/>
              <a:gd name="connsiteY299" fmla="*/ 4109014 h 5570345"/>
              <a:gd name="connsiteX300" fmla="*/ 4604683 w 4833822"/>
              <a:gd name="connsiteY300" fmla="*/ 4209361 h 5570345"/>
              <a:gd name="connsiteX301" fmla="*/ 4576011 w 4833822"/>
              <a:gd name="connsiteY301" fmla="*/ 5051554 h 5570345"/>
              <a:gd name="connsiteX302" fmla="*/ 4432660 w 4833822"/>
              <a:gd name="connsiteY302" fmla="*/ 5112478 h 5570345"/>
              <a:gd name="connsiteX303" fmla="*/ 3999019 w 4833822"/>
              <a:gd name="connsiteY303" fmla="*/ 5345425 h 5570345"/>
              <a:gd name="connsiteX304" fmla="*/ 3192667 w 4833822"/>
              <a:gd name="connsiteY304" fmla="*/ 5277332 h 5570345"/>
              <a:gd name="connsiteX305" fmla="*/ 2662265 w 4833822"/>
              <a:gd name="connsiteY305" fmla="*/ 4646584 h 5570345"/>
              <a:gd name="connsiteX306" fmla="*/ 2680186 w 4833822"/>
              <a:gd name="connsiteY306" fmla="*/ 4965540 h 5570345"/>
              <a:gd name="connsiteX307" fmla="*/ 2655096 w 4833822"/>
              <a:gd name="connsiteY307" fmla="*/ 5277332 h 5570345"/>
              <a:gd name="connsiteX308" fmla="*/ 2063771 w 4833822"/>
              <a:gd name="connsiteY308" fmla="*/ 5564034 h 5570345"/>
              <a:gd name="connsiteX309" fmla="*/ 1827242 w 4833822"/>
              <a:gd name="connsiteY309" fmla="*/ 5513861 h 5570345"/>
              <a:gd name="connsiteX310" fmla="*/ 1594295 w 4833822"/>
              <a:gd name="connsiteY310" fmla="*/ 4972709 h 5570345"/>
              <a:gd name="connsiteX311" fmla="*/ 1952673 w 4833822"/>
              <a:gd name="connsiteY311" fmla="*/ 4438721 h 5570345"/>
              <a:gd name="connsiteX312" fmla="*/ 2020761 w 4833822"/>
              <a:gd name="connsiteY312" fmla="*/ 4306121 h 5570345"/>
              <a:gd name="connsiteX313" fmla="*/ 1841575 w 4833822"/>
              <a:gd name="connsiteY313" fmla="*/ 4449472 h 5570345"/>
              <a:gd name="connsiteX314" fmla="*/ 884697 w 4833822"/>
              <a:gd name="connsiteY314" fmla="*/ 5194905 h 5570345"/>
              <a:gd name="connsiteX315" fmla="*/ 547826 w 4833822"/>
              <a:gd name="connsiteY315" fmla="*/ 5227158 h 5570345"/>
              <a:gd name="connsiteX316" fmla="*/ 357883 w 4833822"/>
              <a:gd name="connsiteY316" fmla="*/ 5169821 h 5570345"/>
              <a:gd name="connsiteX317" fmla="*/ 89095 w 4833822"/>
              <a:gd name="connsiteY317" fmla="*/ 4743344 h 5570345"/>
              <a:gd name="connsiteX318" fmla="*/ 46091 w 4833822"/>
              <a:gd name="connsiteY318" fmla="*/ 4392135 h 5570345"/>
              <a:gd name="connsiteX319" fmla="*/ 440310 w 4833822"/>
              <a:gd name="connsiteY319" fmla="*/ 3743467 h 5570345"/>
              <a:gd name="connsiteX320" fmla="*/ 1020884 w 4833822"/>
              <a:gd name="connsiteY320" fmla="*/ 3793640 h 5570345"/>
              <a:gd name="connsiteX321" fmla="*/ 798688 w 4833822"/>
              <a:gd name="connsiteY321" fmla="*/ 3621618 h 5570345"/>
              <a:gd name="connsiteX322" fmla="*/ 766435 w 4833822"/>
              <a:gd name="connsiteY322" fmla="*/ 3564275 h 5570345"/>
              <a:gd name="connsiteX323" fmla="*/ 838110 w 4833822"/>
              <a:gd name="connsiteY323" fmla="*/ 3542773 h 5570345"/>
              <a:gd name="connsiteX324" fmla="*/ 1060306 w 4833822"/>
              <a:gd name="connsiteY324" fmla="*/ 3635951 h 5570345"/>
              <a:gd name="connsiteX325" fmla="*/ 777186 w 4833822"/>
              <a:gd name="connsiteY325" fmla="*/ 3137803 h 5570345"/>
              <a:gd name="connsiteX326" fmla="*/ 723430 w 4833822"/>
              <a:gd name="connsiteY326" fmla="*/ 2603820 h 5570345"/>
              <a:gd name="connsiteX327" fmla="*/ 727012 w 4833822"/>
              <a:gd name="connsiteY327" fmla="*/ 1904979 h 5570345"/>
              <a:gd name="connsiteX328" fmla="*/ 762853 w 4833822"/>
              <a:gd name="connsiteY328" fmla="*/ 1772379 h 5570345"/>
              <a:gd name="connsiteX329" fmla="*/ 1017302 w 4833822"/>
              <a:gd name="connsiteY329" fmla="*/ 2073414 h 5570345"/>
              <a:gd name="connsiteX330" fmla="*/ 1139151 w 4833822"/>
              <a:gd name="connsiteY330" fmla="*/ 2112836 h 5570345"/>
              <a:gd name="connsiteX331" fmla="*/ 1110480 w 4833822"/>
              <a:gd name="connsiteY331" fmla="*/ 2001738 h 5570345"/>
              <a:gd name="connsiteX332" fmla="*/ 1135564 w 4833822"/>
              <a:gd name="connsiteY332" fmla="*/ 1112960 h 5570345"/>
              <a:gd name="connsiteX333" fmla="*/ 1493942 w 4833822"/>
              <a:gd name="connsiteY333" fmla="*/ 453540 h 5570345"/>
              <a:gd name="connsiteX334" fmla="*/ 1547703 w 4833822"/>
              <a:gd name="connsiteY334" fmla="*/ 399785 h 5570345"/>
              <a:gd name="connsiteX335" fmla="*/ 1597877 w 4833822"/>
              <a:gd name="connsiteY335" fmla="*/ 492963 h 5570345"/>
              <a:gd name="connsiteX336" fmla="*/ 2070940 w 4833822"/>
              <a:gd name="connsiteY336" fmla="*/ 1267062 h 5570345"/>
              <a:gd name="connsiteX337" fmla="*/ 2272613 w 4833822"/>
              <a:gd name="connsiteY337" fmla="*/ 528235 h 5570345"/>
              <a:gd name="connsiteX338" fmla="*/ 2447238 w 4833822"/>
              <a:gd name="connsiteY338" fmla="*/ 88953 h 5570345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272613 w 4833822"/>
              <a:gd name="connsiteY337" fmla="*/ 439282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379903 h 5481392"/>
              <a:gd name="connsiteX338" fmla="*/ 2447238 w 4833822"/>
              <a:gd name="connsiteY338" fmla="*/ 0 h 5481392"/>
              <a:gd name="connsiteX0" fmla="*/ 2144854 w 4833822"/>
              <a:gd name="connsiteY0" fmla="*/ 5107743 h 5481392"/>
              <a:gd name="connsiteX1" fmla="*/ 2053020 w 4833822"/>
              <a:gd name="connsiteY1" fmla="*/ 5116703 h 5481392"/>
              <a:gd name="connsiteX2" fmla="*/ 1959837 w 4833822"/>
              <a:gd name="connsiteY2" fmla="*/ 5191961 h 5481392"/>
              <a:gd name="connsiteX3" fmla="*/ 2045851 w 4833822"/>
              <a:gd name="connsiteY3" fmla="*/ 5310228 h 5481392"/>
              <a:gd name="connsiteX4" fmla="*/ 2042269 w 4833822"/>
              <a:gd name="connsiteY4" fmla="*/ 5213463 h 5481392"/>
              <a:gd name="connsiteX5" fmla="*/ 2106775 w 4833822"/>
              <a:gd name="connsiteY5" fmla="*/ 5148956 h 5481392"/>
              <a:gd name="connsiteX6" fmla="*/ 2128277 w 4833822"/>
              <a:gd name="connsiteY6" fmla="*/ 5220632 h 5481392"/>
              <a:gd name="connsiteX7" fmla="*/ 2164118 w 4833822"/>
              <a:gd name="connsiteY7" fmla="*/ 5270805 h 5481392"/>
              <a:gd name="connsiteX8" fmla="*/ 2232206 w 4833822"/>
              <a:gd name="connsiteY8" fmla="*/ 5234970 h 5481392"/>
              <a:gd name="connsiteX9" fmla="*/ 2228624 w 4833822"/>
              <a:gd name="connsiteY9" fmla="*/ 5141787 h 5481392"/>
              <a:gd name="connsiteX10" fmla="*/ 2144854 w 4833822"/>
              <a:gd name="connsiteY10" fmla="*/ 5107743 h 5481392"/>
              <a:gd name="connsiteX11" fmla="*/ 2508163 w 4833822"/>
              <a:gd name="connsiteY11" fmla="*/ 5077281 h 5481392"/>
              <a:gd name="connsiteX12" fmla="*/ 2407811 w 4833822"/>
              <a:gd name="connsiteY12" fmla="*/ 5385491 h 5481392"/>
              <a:gd name="connsiteX13" fmla="*/ 2508163 w 4833822"/>
              <a:gd name="connsiteY13" fmla="*/ 5077281 h 5481392"/>
              <a:gd name="connsiteX14" fmla="*/ 2215080 w 4833822"/>
              <a:gd name="connsiteY14" fmla="*/ 4992746 h 5481392"/>
              <a:gd name="connsiteX15" fmla="*/ 2171282 w 4833822"/>
              <a:gd name="connsiteY15" fmla="*/ 4998436 h 5481392"/>
              <a:gd name="connsiteX16" fmla="*/ 2350473 w 4833822"/>
              <a:gd name="connsiteY16" fmla="*/ 5277975 h 5481392"/>
              <a:gd name="connsiteX17" fmla="*/ 2393478 w 4833822"/>
              <a:gd name="connsiteY17" fmla="*/ 5095201 h 5481392"/>
              <a:gd name="connsiteX18" fmla="*/ 2252871 w 4833822"/>
              <a:gd name="connsiteY18" fmla="*/ 4993901 h 5481392"/>
              <a:gd name="connsiteX19" fmla="*/ 2215080 w 4833822"/>
              <a:gd name="connsiteY19" fmla="*/ 4992746 h 5481392"/>
              <a:gd name="connsiteX20" fmla="*/ 3767359 w 4833822"/>
              <a:gd name="connsiteY20" fmla="*/ 4873788 h 5481392"/>
              <a:gd name="connsiteX21" fmla="*/ 3913003 w 4833822"/>
              <a:gd name="connsiteY21" fmla="*/ 4955431 h 5481392"/>
              <a:gd name="connsiteX22" fmla="*/ 3930923 w 4833822"/>
              <a:gd name="connsiteY22" fmla="*/ 4980520 h 5481392"/>
              <a:gd name="connsiteX23" fmla="*/ 3923759 w 4833822"/>
              <a:gd name="connsiteY23" fmla="*/ 5005605 h 5481392"/>
              <a:gd name="connsiteX24" fmla="*/ 3672890 w 4833822"/>
              <a:gd name="connsiteY24" fmla="*/ 4987684 h 5481392"/>
              <a:gd name="connsiteX25" fmla="*/ 3672890 w 4833822"/>
              <a:gd name="connsiteY25" fmla="*/ 4919595 h 5481392"/>
              <a:gd name="connsiteX26" fmla="*/ 3708731 w 4833822"/>
              <a:gd name="connsiteY26" fmla="*/ 4894506 h 5481392"/>
              <a:gd name="connsiteX27" fmla="*/ 3767359 w 4833822"/>
              <a:gd name="connsiteY27" fmla="*/ 4873788 h 5481392"/>
              <a:gd name="connsiteX28" fmla="*/ 3779366 w 4833822"/>
              <a:gd name="connsiteY28" fmla="*/ 4833977 h 5481392"/>
              <a:gd name="connsiteX29" fmla="*/ 3637059 w 4833822"/>
              <a:gd name="connsiteY29" fmla="*/ 4858672 h 5481392"/>
              <a:gd name="connsiteX30" fmla="*/ 3497289 w 4833822"/>
              <a:gd name="connsiteY30" fmla="*/ 5041440 h 5481392"/>
              <a:gd name="connsiteX31" fmla="*/ 3615557 w 4833822"/>
              <a:gd name="connsiteY31" fmla="*/ 4984103 h 5481392"/>
              <a:gd name="connsiteX32" fmla="*/ 3852086 w 4833822"/>
              <a:gd name="connsiteY32" fmla="*/ 5141787 h 5481392"/>
              <a:gd name="connsiteX33" fmla="*/ 3952433 w 4833822"/>
              <a:gd name="connsiteY33" fmla="*/ 4969765 h 5481392"/>
              <a:gd name="connsiteX34" fmla="*/ 3945496 w 4833822"/>
              <a:gd name="connsiteY34" fmla="*/ 4952960 h 5481392"/>
              <a:gd name="connsiteX35" fmla="*/ 3938093 w 4833822"/>
              <a:gd name="connsiteY35" fmla="*/ 4952960 h 5481392"/>
              <a:gd name="connsiteX36" fmla="*/ 3927341 w 4833822"/>
              <a:gd name="connsiteY36" fmla="*/ 4952960 h 5481392"/>
              <a:gd name="connsiteX37" fmla="*/ 3909418 w 4833822"/>
              <a:gd name="connsiteY37" fmla="*/ 4948253 h 5481392"/>
              <a:gd name="connsiteX38" fmla="*/ 3920171 w 4833822"/>
              <a:gd name="connsiteY38" fmla="*/ 4948253 h 5481392"/>
              <a:gd name="connsiteX39" fmla="*/ 3945252 w 4833822"/>
              <a:gd name="connsiteY39" fmla="*/ 4952370 h 5481392"/>
              <a:gd name="connsiteX40" fmla="*/ 3928739 w 4833822"/>
              <a:gd name="connsiteY40" fmla="*/ 4912370 h 5481392"/>
              <a:gd name="connsiteX41" fmla="*/ 3822967 w 4833822"/>
              <a:gd name="connsiteY41" fmla="*/ 4836272 h 5481392"/>
              <a:gd name="connsiteX42" fmla="*/ 3779366 w 4833822"/>
              <a:gd name="connsiteY42" fmla="*/ 4833977 h 5481392"/>
              <a:gd name="connsiteX43" fmla="*/ 4196131 w 4833822"/>
              <a:gd name="connsiteY43" fmla="*/ 4690231 h 5481392"/>
              <a:gd name="connsiteX44" fmla="*/ 4235548 w 4833822"/>
              <a:gd name="connsiteY44" fmla="*/ 4919596 h 5481392"/>
              <a:gd name="connsiteX45" fmla="*/ 4454163 w 4833822"/>
              <a:gd name="connsiteY45" fmla="*/ 4923178 h 5481392"/>
              <a:gd name="connsiteX46" fmla="*/ 4196131 w 4833822"/>
              <a:gd name="connsiteY46" fmla="*/ 4690231 h 5481392"/>
              <a:gd name="connsiteX47" fmla="*/ 1174995 w 4833822"/>
              <a:gd name="connsiteY47" fmla="*/ 4374853 h 5481392"/>
              <a:gd name="connsiteX48" fmla="*/ 1250253 w 4833822"/>
              <a:gd name="connsiteY48" fmla="*/ 4421445 h 5481392"/>
              <a:gd name="connsiteX49" fmla="*/ 1035224 w 4833822"/>
              <a:gd name="connsiteY49" fmla="*/ 4532538 h 5481392"/>
              <a:gd name="connsiteX50" fmla="*/ 981463 w 4833822"/>
              <a:gd name="connsiteY50" fmla="*/ 4507454 h 5481392"/>
              <a:gd name="connsiteX51" fmla="*/ 1174995 w 4833822"/>
              <a:gd name="connsiteY51" fmla="*/ 4374853 h 5481392"/>
              <a:gd name="connsiteX52" fmla="*/ 3960412 w 4833822"/>
              <a:gd name="connsiteY52" fmla="*/ 4345578 h 5481392"/>
              <a:gd name="connsiteX53" fmla="*/ 4095776 w 4833822"/>
              <a:gd name="connsiteY53" fmla="*/ 4403523 h 5481392"/>
              <a:gd name="connsiteX54" fmla="*/ 4052767 w 4833822"/>
              <a:gd name="connsiteY54" fmla="*/ 4432193 h 5481392"/>
              <a:gd name="connsiteX55" fmla="*/ 3852081 w 4833822"/>
              <a:gd name="connsiteY55" fmla="*/ 4399942 h 5481392"/>
              <a:gd name="connsiteX56" fmla="*/ 3859245 w 4833822"/>
              <a:gd name="connsiteY56" fmla="*/ 4364103 h 5481392"/>
              <a:gd name="connsiteX57" fmla="*/ 3917370 w 4833822"/>
              <a:gd name="connsiteY57" fmla="*/ 4346578 h 5481392"/>
              <a:gd name="connsiteX58" fmla="*/ 3960412 w 4833822"/>
              <a:gd name="connsiteY58" fmla="*/ 4345578 h 5481392"/>
              <a:gd name="connsiteX59" fmla="*/ 2177948 w 4833822"/>
              <a:gd name="connsiteY59" fmla="*/ 4251328 h 5481392"/>
              <a:gd name="connsiteX60" fmla="*/ 2146198 w 4833822"/>
              <a:gd name="connsiteY60" fmla="*/ 4274510 h 5481392"/>
              <a:gd name="connsiteX61" fmla="*/ 1680303 w 4833822"/>
              <a:gd name="connsiteY61" fmla="*/ 4973352 h 5481392"/>
              <a:gd name="connsiteX62" fmla="*/ 1762730 w 4833822"/>
              <a:gd name="connsiteY62" fmla="*/ 5335312 h 5481392"/>
              <a:gd name="connsiteX63" fmla="*/ 1802152 w 4833822"/>
              <a:gd name="connsiteY63" fmla="*/ 5055779 h 5481392"/>
              <a:gd name="connsiteX64" fmla="*/ 2081691 w 4833822"/>
              <a:gd name="connsiteY64" fmla="*/ 4898089 h 5481392"/>
              <a:gd name="connsiteX65" fmla="*/ 1845157 w 4833822"/>
              <a:gd name="connsiteY65" fmla="*/ 4980516 h 5481392"/>
              <a:gd name="connsiteX66" fmla="*/ 1744810 w 4833822"/>
              <a:gd name="connsiteY66" fmla="*/ 4951850 h 5481392"/>
              <a:gd name="connsiteX67" fmla="*/ 2060189 w 4833822"/>
              <a:gd name="connsiteY67" fmla="*/ 4797747 h 5481392"/>
              <a:gd name="connsiteX68" fmla="*/ 2178451 w 4833822"/>
              <a:gd name="connsiteY68" fmla="*/ 4736817 h 5481392"/>
              <a:gd name="connsiteX69" fmla="*/ 2293136 w 4833822"/>
              <a:gd name="connsiteY69" fmla="*/ 4270928 h 5481392"/>
              <a:gd name="connsiteX70" fmla="*/ 1999259 w 4833822"/>
              <a:gd name="connsiteY70" fmla="*/ 4686649 h 5481392"/>
              <a:gd name="connsiteX71" fmla="*/ 2196371 w 4833822"/>
              <a:gd name="connsiteY71" fmla="*/ 4256590 h 5481392"/>
              <a:gd name="connsiteX72" fmla="*/ 2177948 w 4833822"/>
              <a:gd name="connsiteY72" fmla="*/ 4251328 h 5481392"/>
              <a:gd name="connsiteX73" fmla="*/ 2511745 w 4833822"/>
              <a:gd name="connsiteY73" fmla="*/ 4238675 h 5481392"/>
              <a:gd name="connsiteX74" fmla="*/ 2482010 w 4833822"/>
              <a:gd name="connsiteY74" fmla="*/ 4466971 h 5481392"/>
              <a:gd name="connsiteX75" fmla="*/ 2486655 w 4833822"/>
              <a:gd name="connsiteY75" fmla="*/ 4532536 h 5481392"/>
              <a:gd name="connsiteX76" fmla="*/ 2514429 w 4833822"/>
              <a:gd name="connsiteY76" fmla="*/ 4548215 h 5481392"/>
              <a:gd name="connsiteX77" fmla="*/ 2526077 w 4833822"/>
              <a:gd name="connsiteY77" fmla="*/ 4571961 h 5481392"/>
              <a:gd name="connsiteX78" fmla="*/ 2486655 w 4833822"/>
              <a:gd name="connsiteY78" fmla="*/ 4532539 h 5481392"/>
              <a:gd name="connsiteX79" fmla="*/ 2486655 w 4833822"/>
              <a:gd name="connsiteY79" fmla="*/ 4532542 h 5481392"/>
              <a:gd name="connsiteX80" fmla="*/ 2440069 w 4833822"/>
              <a:gd name="connsiteY80" fmla="*/ 4808498 h 5481392"/>
              <a:gd name="connsiteX81" fmla="*/ 2375563 w 4833822"/>
              <a:gd name="connsiteY81" fmla="*/ 4371270 h 5481392"/>
              <a:gd name="connsiteX82" fmla="*/ 2296718 w 4833822"/>
              <a:gd name="connsiteY82" fmla="*/ 4740405 h 5481392"/>
              <a:gd name="connsiteX83" fmla="*/ 2429318 w 4833822"/>
              <a:gd name="connsiteY83" fmla="*/ 4862254 h 5481392"/>
              <a:gd name="connsiteX84" fmla="*/ 2493825 w 4833822"/>
              <a:gd name="connsiteY84" fmla="*/ 4761907 h 5481392"/>
              <a:gd name="connsiteX85" fmla="*/ 2529665 w 4833822"/>
              <a:gd name="connsiteY85" fmla="*/ 4571964 h 5481392"/>
              <a:gd name="connsiteX86" fmla="*/ 2511745 w 4833822"/>
              <a:gd name="connsiteY86" fmla="*/ 4238675 h 5481392"/>
              <a:gd name="connsiteX87" fmla="*/ 2808528 w 4833822"/>
              <a:gd name="connsiteY87" fmla="*/ 4236209 h 5481392"/>
              <a:gd name="connsiteX88" fmla="*/ 2784115 w 4833822"/>
              <a:gd name="connsiteY88" fmla="*/ 4249426 h 5481392"/>
              <a:gd name="connsiteX89" fmla="*/ 2798448 w 4833822"/>
              <a:gd name="connsiteY89" fmla="*/ 4324684 h 5481392"/>
              <a:gd name="connsiteX90" fmla="*/ 2880875 w 4833822"/>
              <a:gd name="connsiteY90" fmla="*/ 4439364 h 5481392"/>
              <a:gd name="connsiteX91" fmla="*/ 3142493 w 4833822"/>
              <a:gd name="connsiteY91" fmla="*/ 4769076 h 5481392"/>
              <a:gd name="connsiteX92" fmla="*/ 2891625 w 4833822"/>
              <a:gd name="connsiteY92" fmla="*/ 4604217 h 5481392"/>
              <a:gd name="connsiteX93" fmla="*/ 2683768 w 4833822"/>
              <a:gd name="connsiteY93" fmla="*/ 4360519 h 5481392"/>
              <a:gd name="connsiteX94" fmla="*/ 2651515 w 4833822"/>
              <a:gd name="connsiteY94" fmla="*/ 4385608 h 5481392"/>
              <a:gd name="connsiteX95" fmla="*/ 2866541 w 4833822"/>
              <a:gd name="connsiteY95" fmla="*/ 4629307 h 5481392"/>
              <a:gd name="connsiteX96" fmla="*/ 3389773 w 4833822"/>
              <a:gd name="connsiteY96" fmla="*/ 5227801 h 5481392"/>
              <a:gd name="connsiteX97" fmla="*/ 3637059 w 4833822"/>
              <a:gd name="connsiteY97" fmla="*/ 5270805 h 5481392"/>
              <a:gd name="connsiteX98" fmla="*/ 3246422 w 4833822"/>
              <a:gd name="connsiteY98" fmla="*/ 4901676 h 5481392"/>
              <a:gd name="connsiteX99" fmla="*/ 3400524 w 4833822"/>
              <a:gd name="connsiteY99" fmla="*/ 4951850 h 5481392"/>
              <a:gd name="connsiteX100" fmla="*/ 3336018 w 4833822"/>
              <a:gd name="connsiteY100" fmla="*/ 4804911 h 5481392"/>
              <a:gd name="connsiteX101" fmla="*/ 3095901 w 4833822"/>
              <a:gd name="connsiteY101" fmla="*/ 4543298 h 5481392"/>
              <a:gd name="connsiteX102" fmla="*/ 2862954 w 4833822"/>
              <a:gd name="connsiteY102" fmla="*/ 4274510 h 5481392"/>
              <a:gd name="connsiteX103" fmla="*/ 2808528 w 4833822"/>
              <a:gd name="connsiteY103" fmla="*/ 4236209 h 5481392"/>
              <a:gd name="connsiteX104" fmla="*/ 1587125 w 4833822"/>
              <a:gd name="connsiteY104" fmla="*/ 4192084 h 5481392"/>
              <a:gd name="connsiteX105" fmla="*/ 798688 w 4833822"/>
              <a:gd name="connsiteY105" fmla="*/ 4399947 h 5481392"/>
              <a:gd name="connsiteX106" fmla="*/ 780768 w 4833822"/>
              <a:gd name="connsiteY106" fmla="*/ 5023525 h 5481392"/>
              <a:gd name="connsiteX107" fmla="*/ 791519 w 4833822"/>
              <a:gd name="connsiteY107" fmla="*/ 4830001 h 5481392"/>
              <a:gd name="connsiteX108" fmla="*/ 709092 w 4833822"/>
              <a:gd name="connsiteY108" fmla="*/ 4468035 h 5481392"/>
              <a:gd name="connsiteX109" fmla="*/ 368634 w 4833822"/>
              <a:gd name="connsiteY109" fmla="*/ 4478786 h 5481392"/>
              <a:gd name="connsiteX110" fmla="*/ 332793 w 4833822"/>
              <a:gd name="connsiteY110" fmla="*/ 4503876 h 5481392"/>
              <a:gd name="connsiteX111" fmla="*/ 368634 w 4833822"/>
              <a:gd name="connsiteY111" fmla="*/ 4518209 h 5481392"/>
              <a:gd name="connsiteX112" fmla="*/ 350714 w 4833822"/>
              <a:gd name="connsiteY112" fmla="*/ 4819249 h 5481392"/>
              <a:gd name="connsiteX113" fmla="*/ 447479 w 4833822"/>
              <a:gd name="connsiteY113" fmla="*/ 4883756 h 5481392"/>
              <a:gd name="connsiteX114" fmla="*/ 486896 w 4833822"/>
              <a:gd name="connsiteY114" fmla="*/ 4783409 h 5481392"/>
              <a:gd name="connsiteX115" fmla="*/ 468981 w 4833822"/>
              <a:gd name="connsiteY115" fmla="*/ 4665142 h 5481392"/>
              <a:gd name="connsiteX116" fmla="*/ 372216 w 4833822"/>
              <a:gd name="connsiteY116" fmla="*/ 4772658 h 5481392"/>
              <a:gd name="connsiteX117" fmla="*/ 382967 w 4833822"/>
              <a:gd name="connsiteY117" fmla="*/ 4622137 h 5481392"/>
              <a:gd name="connsiteX118" fmla="*/ 497647 w 4833822"/>
              <a:gd name="connsiteY118" fmla="*/ 4582715 h 5481392"/>
              <a:gd name="connsiteX119" fmla="*/ 569323 w 4833822"/>
              <a:gd name="connsiteY119" fmla="*/ 4697400 h 5481392"/>
              <a:gd name="connsiteX120" fmla="*/ 580074 w 4833822"/>
              <a:gd name="connsiteY120" fmla="*/ 4908840 h 5481392"/>
              <a:gd name="connsiteX121" fmla="*/ 612332 w 4833822"/>
              <a:gd name="connsiteY121" fmla="*/ 4665142 h 5481392"/>
              <a:gd name="connsiteX122" fmla="*/ 497647 w 4833822"/>
              <a:gd name="connsiteY122" fmla="*/ 4432195 h 5481392"/>
              <a:gd name="connsiteX123" fmla="*/ 730594 w 4833822"/>
              <a:gd name="connsiteY123" fmla="*/ 4837164 h 5481392"/>
              <a:gd name="connsiteX124" fmla="*/ 547826 w 4833822"/>
              <a:gd name="connsiteY124" fmla="*/ 5002023 h 5481392"/>
              <a:gd name="connsiteX125" fmla="*/ 834528 w 4833822"/>
              <a:gd name="connsiteY125" fmla="*/ 5034276 h 5481392"/>
              <a:gd name="connsiteX126" fmla="*/ 1533370 w 4833822"/>
              <a:gd name="connsiteY126" fmla="*/ 4518209 h 5481392"/>
              <a:gd name="connsiteX127" fmla="*/ 1633712 w 4833822"/>
              <a:gd name="connsiteY127" fmla="*/ 4385608 h 5481392"/>
              <a:gd name="connsiteX128" fmla="*/ 1142733 w 4833822"/>
              <a:gd name="connsiteY128" fmla="*/ 4700982 h 5481392"/>
              <a:gd name="connsiteX129" fmla="*/ 1031635 w 4833822"/>
              <a:gd name="connsiteY129" fmla="*/ 4729654 h 5481392"/>
              <a:gd name="connsiteX130" fmla="*/ 1096142 w 4833822"/>
              <a:gd name="connsiteY130" fmla="*/ 4629307 h 5481392"/>
              <a:gd name="connsiteX131" fmla="*/ 1587125 w 4833822"/>
              <a:gd name="connsiteY131" fmla="*/ 4192084 h 5481392"/>
              <a:gd name="connsiteX132" fmla="*/ 3072607 w 4833822"/>
              <a:gd name="connsiteY132" fmla="*/ 4183124 h 5481392"/>
              <a:gd name="connsiteX133" fmla="*/ 2988391 w 4833822"/>
              <a:gd name="connsiteY133" fmla="*/ 4217168 h 5481392"/>
              <a:gd name="connsiteX134" fmla="*/ 3038564 w 4833822"/>
              <a:gd name="connsiteY134" fmla="*/ 4328266 h 5481392"/>
              <a:gd name="connsiteX135" fmla="*/ 3407693 w 4833822"/>
              <a:gd name="connsiteY135" fmla="*/ 4743987 h 5481392"/>
              <a:gd name="connsiteX136" fmla="*/ 3576134 w 4833822"/>
              <a:gd name="connsiteY136" fmla="*/ 4783409 h 5481392"/>
              <a:gd name="connsiteX137" fmla="*/ 4002606 w 4833822"/>
              <a:gd name="connsiteY137" fmla="*/ 4887338 h 5481392"/>
              <a:gd name="connsiteX138" fmla="*/ 4124455 w 4833822"/>
              <a:gd name="connsiteY138" fmla="*/ 4969765 h 5481392"/>
              <a:gd name="connsiteX139" fmla="*/ 3586885 w 4833822"/>
              <a:gd name="connsiteY139" fmla="*/ 4421444 h 5481392"/>
              <a:gd name="connsiteX140" fmla="*/ 3339600 w 4833822"/>
              <a:gd name="connsiteY140" fmla="*/ 4278092 h 5481392"/>
              <a:gd name="connsiteX141" fmla="*/ 3551045 w 4833822"/>
              <a:gd name="connsiteY141" fmla="*/ 4453702 h 5481392"/>
              <a:gd name="connsiteX142" fmla="*/ 3658561 w 4833822"/>
              <a:gd name="connsiteY142" fmla="*/ 4636476 h 5481392"/>
              <a:gd name="connsiteX143" fmla="*/ 3536712 w 4833822"/>
              <a:gd name="connsiteY143" fmla="*/ 4561213 h 5481392"/>
              <a:gd name="connsiteX144" fmla="*/ 3167577 w 4833822"/>
              <a:gd name="connsiteY144" fmla="*/ 4224337 h 5481392"/>
              <a:gd name="connsiteX145" fmla="*/ 3072607 w 4833822"/>
              <a:gd name="connsiteY145" fmla="*/ 4183124 h 5481392"/>
              <a:gd name="connsiteX146" fmla="*/ 1497530 w 4833822"/>
              <a:gd name="connsiteY146" fmla="*/ 4095324 h 5481392"/>
              <a:gd name="connsiteX147" fmla="*/ 644585 w 4833822"/>
              <a:gd name="connsiteY147" fmla="*/ 4220755 h 5481392"/>
              <a:gd name="connsiteX148" fmla="*/ 404469 w 4833822"/>
              <a:gd name="connsiteY148" fmla="*/ 4296012 h 5481392"/>
              <a:gd name="connsiteX149" fmla="*/ 218113 w 4833822"/>
              <a:gd name="connsiteY149" fmla="*/ 4450115 h 5481392"/>
              <a:gd name="connsiteX150" fmla="*/ 347132 w 4833822"/>
              <a:gd name="connsiteY150" fmla="*/ 4969765 h 5481392"/>
              <a:gd name="connsiteX151" fmla="*/ 218113 w 4833822"/>
              <a:gd name="connsiteY151" fmla="*/ 4604217 h 5481392"/>
              <a:gd name="connsiteX152" fmla="*/ 289789 w 4833822"/>
              <a:gd name="connsiteY152" fmla="*/ 4496706 h 5481392"/>
              <a:gd name="connsiteX153" fmla="*/ 271869 w 4833822"/>
              <a:gd name="connsiteY153" fmla="*/ 4482373 h 5481392"/>
              <a:gd name="connsiteX154" fmla="*/ 304127 w 4833822"/>
              <a:gd name="connsiteY154" fmla="*/ 4389190 h 5481392"/>
              <a:gd name="connsiteX155" fmla="*/ 400887 w 4833822"/>
              <a:gd name="connsiteY155" fmla="*/ 4306764 h 5481392"/>
              <a:gd name="connsiteX156" fmla="*/ 404469 w 4833822"/>
              <a:gd name="connsiteY156" fmla="*/ 4299594 h 5481392"/>
              <a:gd name="connsiteX157" fmla="*/ 408056 w 4833822"/>
              <a:gd name="connsiteY157" fmla="*/ 4299594 h 5481392"/>
              <a:gd name="connsiteX158" fmla="*/ 569323 w 4833822"/>
              <a:gd name="connsiteY158" fmla="*/ 4256590 h 5481392"/>
              <a:gd name="connsiteX159" fmla="*/ 777186 w 4833822"/>
              <a:gd name="connsiteY159" fmla="*/ 4367688 h 5481392"/>
              <a:gd name="connsiteX160" fmla="*/ 1250249 w 4833822"/>
              <a:gd name="connsiteY160" fmla="*/ 4199247 h 5481392"/>
              <a:gd name="connsiteX161" fmla="*/ 1497530 w 4833822"/>
              <a:gd name="connsiteY161" fmla="*/ 4095324 h 5481392"/>
              <a:gd name="connsiteX162" fmla="*/ 3393360 w 4833822"/>
              <a:gd name="connsiteY162" fmla="*/ 4054554 h 5481392"/>
              <a:gd name="connsiteX163" fmla="*/ 3271511 w 4833822"/>
              <a:gd name="connsiteY163" fmla="*/ 4091737 h 5481392"/>
              <a:gd name="connsiteX164" fmla="*/ 3486538 w 4833822"/>
              <a:gd name="connsiteY164" fmla="*/ 4220755 h 5481392"/>
              <a:gd name="connsiteX165" fmla="*/ 4092197 w 4833822"/>
              <a:gd name="connsiteY165" fmla="*/ 4554049 h 5481392"/>
              <a:gd name="connsiteX166" fmla="*/ 3873588 w 4833822"/>
              <a:gd name="connsiteY166" fmla="*/ 4554049 h 5481392"/>
              <a:gd name="connsiteX167" fmla="*/ 4002606 w 4833822"/>
              <a:gd name="connsiteY167" fmla="*/ 4683062 h 5481392"/>
              <a:gd name="connsiteX168" fmla="*/ 4106535 w 4833822"/>
              <a:gd name="connsiteY168" fmla="*/ 4654391 h 5481392"/>
              <a:gd name="connsiteX169" fmla="*/ 4325144 w 4833822"/>
              <a:gd name="connsiteY169" fmla="*/ 4328266 h 5481392"/>
              <a:gd name="connsiteX170" fmla="*/ 4038441 w 4833822"/>
              <a:gd name="connsiteY170" fmla="*/ 4238675 h 5481392"/>
              <a:gd name="connsiteX171" fmla="*/ 3624178 w 4833822"/>
              <a:gd name="connsiteY171" fmla="*/ 4225063 h 5481392"/>
              <a:gd name="connsiteX172" fmla="*/ 3486739 w 4833822"/>
              <a:gd name="connsiteY172" fmla="*/ 4199284 h 5481392"/>
              <a:gd name="connsiteX173" fmla="*/ 3486739 w 4833822"/>
              <a:gd name="connsiteY173" fmla="*/ 4203279 h 5481392"/>
              <a:gd name="connsiteX174" fmla="*/ 3485394 w 4833822"/>
              <a:gd name="connsiteY174" fmla="*/ 4200590 h 5481392"/>
              <a:gd name="connsiteX175" fmla="*/ 3486706 w 4833822"/>
              <a:gd name="connsiteY175" fmla="*/ 4199278 h 5481392"/>
              <a:gd name="connsiteX176" fmla="*/ 3486538 w 4833822"/>
              <a:gd name="connsiteY176" fmla="*/ 4199247 h 5481392"/>
              <a:gd name="connsiteX177" fmla="*/ 3543876 w 4833822"/>
              <a:gd name="connsiteY177" fmla="*/ 4138323 h 5481392"/>
              <a:gd name="connsiteX178" fmla="*/ 4518674 w 4833822"/>
              <a:gd name="connsiteY178" fmla="*/ 4285261 h 5481392"/>
              <a:gd name="connsiteX179" fmla="*/ 4328731 w 4833822"/>
              <a:gd name="connsiteY179" fmla="*/ 4482373 h 5481392"/>
              <a:gd name="connsiteX180" fmla="*/ 4457745 w 4833822"/>
              <a:gd name="connsiteY180" fmla="*/ 4410692 h 5481392"/>
              <a:gd name="connsiteX181" fmla="*/ 4579599 w 4833822"/>
              <a:gd name="connsiteY181" fmla="*/ 4403529 h 5481392"/>
              <a:gd name="connsiteX182" fmla="*/ 4500754 w 4833822"/>
              <a:gd name="connsiteY182" fmla="*/ 4482373 h 5481392"/>
              <a:gd name="connsiteX183" fmla="*/ 4314393 w 4833822"/>
              <a:gd name="connsiteY183" fmla="*/ 4715321 h 5481392"/>
              <a:gd name="connsiteX184" fmla="*/ 4346651 w 4833822"/>
              <a:gd name="connsiteY184" fmla="*/ 4779827 h 5481392"/>
              <a:gd name="connsiteX185" fmla="*/ 4403989 w 4833822"/>
              <a:gd name="connsiteY185" fmla="*/ 4729654 h 5481392"/>
              <a:gd name="connsiteX186" fmla="*/ 4482833 w 4833822"/>
              <a:gd name="connsiteY186" fmla="*/ 4539711 h 5481392"/>
              <a:gd name="connsiteX187" fmla="*/ 4590350 w 4833822"/>
              <a:gd name="connsiteY187" fmla="*/ 4518209 h 5481392"/>
              <a:gd name="connsiteX188" fmla="*/ 4608265 w 4833822"/>
              <a:gd name="connsiteY188" fmla="*/ 4600635 h 5481392"/>
              <a:gd name="connsiteX189" fmla="*/ 4608265 w 4833822"/>
              <a:gd name="connsiteY189" fmla="*/ 4604217 h 5481392"/>
              <a:gd name="connsiteX190" fmla="*/ 4421909 w 4833822"/>
              <a:gd name="connsiteY190" fmla="*/ 4815662 h 5481392"/>
              <a:gd name="connsiteX191" fmla="*/ 4608265 w 4833822"/>
              <a:gd name="connsiteY191" fmla="*/ 4604217 h 5481392"/>
              <a:gd name="connsiteX192" fmla="*/ 4611852 w 4833822"/>
              <a:gd name="connsiteY192" fmla="*/ 4600635 h 5481392"/>
              <a:gd name="connsiteX193" fmla="*/ 4611852 w 4833822"/>
              <a:gd name="connsiteY193" fmla="*/ 4597053 h 5481392"/>
              <a:gd name="connsiteX194" fmla="*/ 4694279 w 4833822"/>
              <a:gd name="connsiteY194" fmla="*/ 4582715 h 5481392"/>
              <a:gd name="connsiteX195" fmla="*/ 4651275 w 4833822"/>
              <a:gd name="connsiteY195" fmla="*/ 4407111 h 5481392"/>
              <a:gd name="connsiteX196" fmla="*/ 4572429 w 4833822"/>
              <a:gd name="connsiteY196" fmla="*/ 4288843 h 5481392"/>
              <a:gd name="connsiteX197" fmla="*/ 4583181 w 4833822"/>
              <a:gd name="connsiteY197" fmla="*/ 4195666 h 5481392"/>
              <a:gd name="connsiteX198" fmla="*/ 4436247 w 4833822"/>
              <a:gd name="connsiteY198" fmla="*/ 4149079 h 5481392"/>
              <a:gd name="connsiteX199" fmla="*/ 3504459 w 4833822"/>
              <a:gd name="connsiteY199" fmla="*/ 4063065 h 5481392"/>
              <a:gd name="connsiteX200" fmla="*/ 3393360 w 4833822"/>
              <a:gd name="connsiteY200" fmla="*/ 4054554 h 5481392"/>
              <a:gd name="connsiteX201" fmla="*/ 655337 w 4833822"/>
              <a:gd name="connsiteY201" fmla="*/ 3923296 h 5481392"/>
              <a:gd name="connsiteX202" fmla="*/ 637416 w 4833822"/>
              <a:gd name="connsiteY202" fmla="*/ 3980639 h 5481392"/>
              <a:gd name="connsiteX203" fmla="*/ 863200 w 4833822"/>
              <a:gd name="connsiteY203" fmla="*/ 4084568 h 5481392"/>
              <a:gd name="connsiteX204" fmla="*/ 734181 w 4833822"/>
              <a:gd name="connsiteY204" fmla="*/ 3944803 h 5481392"/>
              <a:gd name="connsiteX205" fmla="*/ 655337 w 4833822"/>
              <a:gd name="connsiteY205" fmla="*/ 3923296 h 5481392"/>
              <a:gd name="connsiteX206" fmla="*/ 465399 w 4833822"/>
              <a:gd name="connsiteY206" fmla="*/ 3883879 h 5481392"/>
              <a:gd name="connsiteX207" fmla="*/ 465399 w 4833822"/>
              <a:gd name="connsiteY207" fmla="*/ 4084568 h 5481392"/>
              <a:gd name="connsiteX208" fmla="*/ 501234 w 4833822"/>
              <a:gd name="connsiteY208" fmla="*/ 4141910 h 5481392"/>
              <a:gd name="connsiteX209" fmla="*/ 554990 w 4833822"/>
              <a:gd name="connsiteY209" fmla="*/ 4088155 h 5481392"/>
              <a:gd name="connsiteX210" fmla="*/ 465399 w 4833822"/>
              <a:gd name="connsiteY210" fmla="*/ 3883879 h 5481392"/>
              <a:gd name="connsiteX211" fmla="*/ 4325169 w 4833822"/>
              <a:gd name="connsiteY211" fmla="*/ 3802982 h 5481392"/>
              <a:gd name="connsiteX212" fmla="*/ 3959602 w 4833822"/>
              <a:gd name="connsiteY212" fmla="*/ 4009310 h 5481392"/>
              <a:gd name="connsiteX213" fmla="*/ 4360985 w 4833822"/>
              <a:gd name="connsiteY213" fmla="*/ 3919714 h 5481392"/>
              <a:gd name="connsiteX214" fmla="*/ 4278558 w 4833822"/>
              <a:gd name="connsiteY214" fmla="*/ 4030812 h 5481392"/>
              <a:gd name="connsiteX215" fmla="*/ 4454163 w 4833822"/>
              <a:gd name="connsiteY215" fmla="*/ 3984221 h 5481392"/>
              <a:gd name="connsiteX216" fmla="*/ 4368153 w 4833822"/>
              <a:gd name="connsiteY216" fmla="*/ 3808616 h 5481392"/>
              <a:gd name="connsiteX217" fmla="*/ 4325169 w 4833822"/>
              <a:gd name="connsiteY217" fmla="*/ 3802982 h 5481392"/>
              <a:gd name="connsiteX218" fmla="*/ 4156709 w 4833822"/>
              <a:gd name="connsiteY218" fmla="*/ 3769194 h 5481392"/>
              <a:gd name="connsiteX219" fmla="*/ 3748157 w 4833822"/>
              <a:gd name="connsiteY219" fmla="*/ 3851620 h 5481392"/>
              <a:gd name="connsiteX220" fmla="*/ 3529543 w 4833822"/>
              <a:gd name="connsiteY220" fmla="*/ 3973469 h 5481392"/>
              <a:gd name="connsiteX221" fmla="*/ 3805494 w 4833822"/>
              <a:gd name="connsiteY221" fmla="*/ 3876710 h 5481392"/>
              <a:gd name="connsiteX222" fmla="*/ 4156709 w 4833822"/>
              <a:gd name="connsiteY222" fmla="*/ 3769194 h 5481392"/>
              <a:gd name="connsiteX223" fmla="*/ 399937 w 4833822"/>
              <a:gd name="connsiteY223" fmla="*/ 3725406 h 5481392"/>
              <a:gd name="connsiteX224" fmla="*/ 210944 w 4833822"/>
              <a:gd name="connsiteY224" fmla="*/ 3805034 h 5481392"/>
              <a:gd name="connsiteX225" fmla="*/ 124936 w 4833822"/>
              <a:gd name="connsiteY225" fmla="*/ 3948385 h 5481392"/>
              <a:gd name="connsiteX226" fmla="*/ 275451 w 4833822"/>
              <a:gd name="connsiteY226" fmla="*/ 3941216 h 5481392"/>
              <a:gd name="connsiteX227" fmla="*/ 304127 w 4833822"/>
              <a:gd name="connsiteY227" fmla="*/ 3959136 h 5481392"/>
              <a:gd name="connsiteX228" fmla="*/ 271869 w 4833822"/>
              <a:gd name="connsiteY228" fmla="*/ 4195666 h 5481392"/>
              <a:gd name="connsiteX229" fmla="*/ 311291 w 4833822"/>
              <a:gd name="connsiteY229" fmla="*/ 4037981 h 5481392"/>
              <a:gd name="connsiteX230" fmla="*/ 243203 w 4833822"/>
              <a:gd name="connsiteY230" fmla="*/ 3830118 h 5481392"/>
              <a:gd name="connsiteX231" fmla="*/ 1214409 w 4833822"/>
              <a:gd name="connsiteY231" fmla="*/ 3808616 h 5481392"/>
              <a:gd name="connsiteX232" fmla="*/ 465399 w 4833822"/>
              <a:gd name="connsiteY232" fmla="*/ 3726189 h 5481392"/>
              <a:gd name="connsiteX233" fmla="*/ 399937 w 4833822"/>
              <a:gd name="connsiteY233" fmla="*/ 3725406 h 5481392"/>
              <a:gd name="connsiteX234" fmla="*/ 2524908 w 4833822"/>
              <a:gd name="connsiteY234" fmla="*/ 2591107 h 5481392"/>
              <a:gd name="connsiteX235" fmla="*/ 2732856 w 4833822"/>
              <a:gd name="connsiteY235" fmla="*/ 3233026 h 5481392"/>
              <a:gd name="connsiteX236" fmla="*/ 2775802 w 4833822"/>
              <a:gd name="connsiteY236" fmla="*/ 3303095 h 5481392"/>
              <a:gd name="connsiteX237" fmla="*/ 2823267 w 4833822"/>
              <a:gd name="connsiteY237" fmla="*/ 3226245 h 5481392"/>
              <a:gd name="connsiteX238" fmla="*/ 2879774 w 4833822"/>
              <a:gd name="connsiteY238" fmla="*/ 3016039 h 5481392"/>
              <a:gd name="connsiteX239" fmla="*/ 2920458 w 4833822"/>
              <a:gd name="connsiteY239" fmla="*/ 3549464 h 5481392"/>
              <a:gd name="connsiteX240" fmla="*/ 3132925 w 4833822"/>
              <a:gd name="connsiteY240" fmla="*/ 3490697 h 5481392"/>
              <a:gd name="connsiteX241" fmla="*/ 2879774 w 4833822"/>
              <a:gd name="connsiteY241" fmla="*/ 3865905 h 5481392"/>
              <a:gd name="connsiteX242" fmla="*/ 2131619 w 4833822"/>
              <a:gd name="connsiteY242" fmla="*/ 3813919 h 5481392"/>
              <a:gd name="connsiteX243" fmla="*/ 1894289 w 4833822"/>
              <a:gd name="connsiteY243" fmla="*/ 3463575 h 5481392"/>
              <a:gd name="connsiteX244" fmla="*/ 2075111 w 4833822"/>
              <a:gd name="connsiteY244" fmla="*/ 3551726 h 5481392"/>
              <a:gd name="connsiteX245" fmla="*/ 2086414 w 4833822"/>
              <a:gd name="connsiteY245" fmla="*/ 3036381 h 5481392"/>
              <a:gd name="connsiteX246" fmla="*/ 2163263 w 4833822"/>
              <a:gd name="connsiteY246" fmla="*/ 3181040 h 5481392"/>
              <a:gd name="connsiteX247" fmla="*/ 2224289 w 4833822"/>
              <a:gd name="connsiteY247" fmla="*/ 3226245 h 5481392"/>
              <a:gd name="connsiteX248" fmla="*/ 2242372 w 4833822"/>
              <a:gd name="connsiteY248" fmla="*/ 3162957 h 5481392"/>
              <a:gd name="connsiteX249" fmla="*/ 2524908 w 4833822"/>
              <a:gd name="connsiteY249" fmla="*/ 2591107 h 5481392"/>
              <a:gd name="connsiteX250" fmla="*/ 2540406 w 4833822"/>
              <a:gd name="connsiteY250" fmla="*/ 1783766 h 5481392"/>
              <a:gd name="connsiteX251" fmla="*/ 2092432 w 4833822"/>
              <a:gd name="connsiteY251" fmla="*/ 2690463 h 5481392"/>
              <a:gd name="connsiteX252" fmla="*/ 2063761 w 4833822"/>
              <a:gd name="connsiteY252" fmla="*/ 2790810 h 5481392"/>
              <a:gd name="connsiteX253" fmla="*/ 1967001 w 4833822"/>
              <a:gd name="connsiteY253" fmla="*/ 2719134 h 5481392"/>
              <a:gd name="connsiteX254" fmla="*/ 1845152 w 4833822"/>
              <a:gd name="connsiteY254" fmla="*/ 2489770 h 5481392"/>
              <a:gd name="connsiteX255" fmla="*/ 1827232 w 4833822"/>
              <a:gd name="connsiteY255" fmla="*/ 3306877 h 5481392"/>
              <a:gd name="connsiteX256" fmla="*/ 1540529 w 4833822"/>
              <a:gd name="connsiteY256" fmla="*/ 3167108 h 5481392"/>
              <a:gd name="connsiteX257" fmla="*/ 1916828 w 4833822"/>
              <a:gd name="connsiteY257" fmla="*/ 3722597 h 5481392"/>
              <a:gd name="connsiteX258" fmla="*/ 3103066 w 4833822"/>
              <a:gd name="connsiteY258" fmla="*/ 3805024 h 5481392"/>
              <a:gd name="connsiteX259" fmla="*/ 3504448 w 4833822"/>
              <a:gd name="connsiteY259" fmla="*/ 3210112 h 5481392"/>
              <a:gd name="connsiteX260" fmla="*/ 3167572 w 4833822"/>
              <a:gd name="connsiteY260" fmla="*/ 3303290 h 5481392"/>
              <a:gd name="connsiteX261" fmla="*/ 3103066 w 4833822"/>
              <a:gd name="connsiteY261" fmla="*/ 2457516 h 5481392"/>
              <a:gd name="connsiteX262" fmla="*/ 3013470 w 4833822"/>
              <a:gd name="connsiteY262" fmla="*/ 2790810 h 5481392"/>
              <a:gd name="connsiteX263" fmla="*/ 2938212 w 4833822"/>
              <a:gd name="connsiteY263" fmla="*/ 2912659 h 5481392"/>
              <a:gd name="connsiteX264" fmla="*/ 2870119 w 4833822"/>
              <a:gd name="connsiteY264" fmla="*/ 2801561 h 5481392"/>
              <a:gd name="connsiteX265" fmla="*/ 2540406 w 4833822"/>
              <a:gd name="connsiteY265" fmla="*/ 1783766 h 5481392"/>
              <a:gd name="connsiteX266" fmla="*/ 357884 w 4833822"/>
              <a:gd name="connsiteY266" fmla="*/ 1712095 h 5481392"/>
              <a:gd name="connsiteX267" fmla="*/ 422396 w 4833822"/>
              <a:gd name="connsiteY267" fmla="*/ 1794522 h 5481392"/>
              <a:gd name="connsiteX268" fmla="*/ 522738 w 4833822"/>
              <a:gd name="connsiteY268" fmla="*/ 2296253 h 5481392"/>
              <a:gd name="connsiteX269" fmla="*/ 490485 w 4833822"/>
              <a:gd name="connsiteY269" fmla="*/ 2436023 h 5481392"/>
              <a:gd name="connsiteX270" fmla="*/ 386555 w 4833822"/>
              <a:gd name="connsiteY270" fmla="*/ 2335676 h 5481392"/>
              <a:gd name="connsiteX271" fmla="*/ 286208 w 4833822"/>
              <a:gd name="connsiteY271" fmla="*/ 1794522 h 5481392"/>
              <a:gd name="connsiteX272" fmla="*/ 357884 w 4833822"/>
              <a:gd name="connsiteY272" fmla="*/ 1712095 h 5481392"/>
              <a:gd name="connsiteX273" fmla="*/ 4036204 w 4833822"/>
              <a:gd name="connsiteY273" fmla="*/ 294704 h 5481392"/>
              <a:gd name="connsiteX274" fmla="*/ 4110123 w 4833822"/>
              <a:gd name="connsiteY274" fmla="*/ 357419 h 5481392"/>
              <a:gd name="connsiteX275" fmla="*/ 4063531 w 4833822"/>
              <a:gd name="connsiteY275" fmla="*/ 1167363 h 5481392"/>
              <a:gd name="connsiteX276" fmla="*/ 3938100 w 4833822"/>
              <a:gd name="connsiteY276" fmla="*/ 855569 h 5481392"/>
              <a:gd name="connsiteX277" fmla="*/ 3970353 w 4833822"/>
              <a:gd name="connsiteY277" fmla="*/ 361006 h 5481392"/>
              <a:gd name="connsiteX278" fmla="*/ 4036204 w 4833822"/>
              <a:gd name="connsiteY278" fmla="*/ 294704 h 5481392"/>
              <a:gd name="connsiteX279" fmla="*/ 915320 w 4833822"/>
              <a:gd name="connsiteY279" fmla="*/ 36275 h 5481392"/>
              <a:gd name="connsiteX280" fmla="*/ 1020430 w 4833822"/>
              <a:gd name="connsiteY280" fmla="*/ 717037 h 5481392"/>
              <a:gd name="connsiteX281" fmla="*/ 811383 w 4833822"/>
              <a:gd name="connsiteY281" fmla="*/ 677451 h 5481392"/>
              <a:gd name="connsiteX282" fmla="*/ 915320 w 4833822"/>
              <a:gd name="connsiteY282" fmla="*/ 36275 h 5481392"/>
              <a:gd name="connsiteX283" fmla="*/ 2447238 w 4833822"/>
              <a:gd name="connsiteY283" fmla="*/ 0 h 5481392"/>
              <a:gd name="connsiteX284" fmla="*/ 3047525 w 4833822"/>
              <a:gd name="connsiteY284" fmla="*/ 643020 h 5481392"/>
              <a:gd name="connsiteX285" fmla="*/ 3054443 w 4833822"/>
              <a:gd name="connsiteY285" fmla="*/ 1316822 h 5481392"/>
              <a:gd name="connsiteX286" fmla="*/ 3282263 w 4833822"/>
              <a:gd name="connsiteY286" fmla="*/ 457765 h 5481392"/>
              <a:gd name="connsiteX287" fmla="*/ 3257173 w 4833822"/>
              <a:gd name="connsiteY287" fmla="*/ 317996 h 5481392"/>
              <a:gd name="connsiteX288" fmla="*/ 3278681 w 4833822"/>
              <a:gd name="connsiteY288" fmla="*/ 228400 h 5481392"/>
              <a:gd name="connsiteX289" fmla="*/ 3361107 w 4833822"/>
              <a:gd name="connsiteY289" fmla="*/ 285743 h 5481392"/>
              <a:gd name="connsiteX290" fmla="*/ 3884339 w 4833822"/>
              <a:gd name="connsiteY290" fmla="*/ 1597413 h 5481392"/>
              <a:gd name="connsiteX291" fmla="*/ 3776823 w 4833822"/>
              <a:gd name="connsiteY291" fmla="*/ 2217408 h 5481392"/>
              <a:gd name="connsiteX292" fmla="*/ 4002606 w 4833822"/>
              <a:gd name="connsiteY292" fmla="*/ 1998799 h 5481392"/>
              <a:gd name="connsiteX293" fmla="*/ 4059943 w 4833822"/>
              <a:gd name="connsiteY293" fmla="*/ 1934288 h 5481392"/>
              <a:gd name="connsiteX294" fmla="*/ 4117286 w 4833822"/>
              <a:gd name="connsiteY294" fmla="*/ 2009550 h 5481392"/>
              <a:gd name="connsiteX295" fmla="*/ 4131625 w 4833822"/>
              <a:gd name="connsiteY295" fmla="*/ 2823072 h 5481392"/>
              <a:gd name="connsiteX296" fmla="*/ 3755321 w 4833822"/>
              <a:gd name="connsiteY296" fmla="*/ 3654514 h 5481392"/>
              <a:gd name="connsiteX297" fmla="*/ 3723067 w 4833822"/>
              <a:gd name="connsiteY297" fmla="*/ 3729771 h 5481392"/>
              <a:gd name="connsiteX298" fmla="*/ 4099366 w 4833822"/>
              <a:gd name="connsiteY298" fmla="*/ 3668847 h 5481392"/>
              <a:gd name="connsiteX299" fmla="*/ 4550927 w 4833822"/>
              <a:gd name="connsiteY299" fmla="*/ 4020061 h 5481392"/>
              <a:gd name="connsiteX300" fmla="*/ 4604683 w 4833822"/>
              <a:gd name="connsiteY300" fmla="*/ 4120408 h 5481392"/>
              <a:gd name="connsiteX301" fmla="*/ 4576011 w 4833822"/>
              <a:gd name="connsiteY301" fmla="*/ 4962601 h 5481392"/>
              <a:gd name="connsiteX302" fmla="*/ 4432660 w 4833822"/>
              <a:gd name="connsiteY302" fmla="*/ 5023525 h 5481392"/>
              <a:gd name="connsiteX303" fmla="*/ 3999019 w 4833822"/>
              <a:gd name="connsiteY303" fmla="*/ 5256472 h 5481392"/>
              <a:gd name="connsiteX304" fmla="*/ 3192667 w 4833822"/>
              <a:gd name="connsiteY304" fmla="*/ 5188379 h 5481392"/>
              <a:gd name="connsiteX305" fmla="*/ 2662265 w 4833822"/>
              <a:gd name="connsiteY305" fmla="*/ 4557631 h 5481392"/>
              <a:gd name="connsiteX306" fmla="*/ 2680186 w 4833822"/>
              <a:gd name="connsiteY306" fmla="*/ 4876587 h 5481392"/>
              <a:gd name="connsiteX307" fmla="*/ 2655096 w 4833822"/>
              <a:gd name="connsiteY307" fmla="*/ 5188379 h 5481392"/>
              <a:gd name="connsiteX308" fmla="*/ 2063771 w 4833822"/>
              <a:gd name="connsiteY308" fmla="*/ 5475081 h 5481392"/>
              <a:gd name="connsiteX309" fmla="*/ 1827242 w 4833822"/>
              <a:gd name="connsiteY309" fmla="*/ 5424908 h 5481392"/>
              <a:gd name="connsiteX310" fmla="*/ 1594295 w 4833822"/>
              <a:gd name="connsiteY310" fmla="*/ 4883756 h 5481392"/>
              <a:gd name="connsiteX311" fmla="*/ 1952673 w 4833822"/>
              <a:gd name="connsiteY311" fmla="*/ 4349768 h 5481392"/>
              <a:gd name="connsiteX312" fmla="*/ 2020761 w 4833822"/>
              <a:gd name="connsiteY312" fmla="*/ 4217168 h 5481392"/>
              <a:gd name="connsiteX313" fmla="*/ 1841575 w 4833822"/>
              <a:gd name="connsiteY313" fmla="*/ 4360519 h 5481392"/>
              <a:gd name="connsiteX314" fmla="*/ 884697 w 4833822"/>
              <a:gd name="connsiteY314" fmla="*/ 5105952 h 5481392"/>
              <a:gd name="connsiteX315" fmla="*/ 547826 w 4833822"/>
              <a:gd name="connsiteY315" fmla="*/ 5138205 h 5481392"/>
              <a:gd name="connsiteX316" fmla="*/ 357883 w 4833822"/>
              <a:gd name="connsiteY316" fmla="*/ 5080868 h 5481392"/>
              <a:gd name="connsiteX317" fmla="*/ 89095 w 4833822"/>
              <a:gd name="connsiteY317" fmla="*/ 4654391 h 5481392"/>
              <a:gd name="connsiteX318" fmla="*/ 46091 w 4833822"/>
              <a:gd name="connsiteY318" fmla="*/ 4303182 h 5481392"/>
              <a:gd name="connsiteX319" fmla="*/ 440310 w 4833822"/>
              <a:gd name="connsiteY319" fmla="*/ 3654514 h 5481392"/>
              <a:gd name="connsiteX320" fmla="*/ 1020884 w 4833822"/>
              <a:gd name="connsiteY320" fmla="*/ 3704687 h 5481392"/>
              <a:gd name="connsiteX321" fmla="*/ 798688 w 4833822"/>
              <a:gd name="connsiteY321" fmla="*/ 3532665 h 5481392"/>
              <a:gd name="connsiteX322" fmla="*/ 766435 w 4833822"/>
              <a:gd name="connsiteY322" fmla="*/ 3475322 h 5481392"/>
              <a:gd name="connsiteX323" fmla="*/ 838110 w 4833822"/>
              <a:gd name="connsiteY323" fmla="*/ 3453820 h 5481392"/>
              <a:gd name="connsiteX324" fmla="*/ 1060306 w 4833822"/>
              <a:gd name="connsiteY324" fmla="*/ 3546998 h 5481392"/>
              <a:gd name="connsiteX325" fmla="*/ 777186 w 4833822"/>
              <a:gd name="connsiteY325" fmla="*/ 3048850 h 5481392"/>
              <a:gd name="connsiteX326" fmla="*/ 723430 w 4833822"/>
              <a:gd name="connsiteY326" fmla="*/ 2514867 h 5481392"/>
              <a:gd name="connsiteX327" fmla="*/ 727012 w 4833822"/>
              <a:gd name="connsiteY327" fmla="*/ 1816026 h 5481392"/>
              <a:gd name="connsiteX328" fmla="*/ 762853 w 4833822"/>
              <a:gd name="connsiteY328" fmla="*/ 1683426 h 5481392"/>
              <a:gd name="connsiteX329" fmla="*/ 1017302 w 4833822"/>
              <a:gd name="connsiteY329" fmla="*/ 1984461 h 5481392"/>
              <a:gd name="connsiteX330" fmla="*/ 1139151 w 4833822"/>
              <a:gd name="connsiteY330" fmla="*/ 2023883 h 5481392"/>
              <a:gd name="connsiteX331" fmla="*/ 1110480 w 4833822"/>
              <a:gd name="connsiteY331" fmla="*/ 1912785 h 5481392"/>
              <a:gd name="connsiteX332" fmla="*/ 1135564 w 4833822"/>
              <a:gd name="connsiteY332" fmla="*/ 1024007 h 5481392"/>
              <a:gd name="connsiteX333" fmla="*/ 1493942 w 4833822"/>
              <a:gd name="connsiteY333" fmla="*/ 364587 h 5481392"/>
              <a:gd name="connsiteX334" fmla="*/ 1547703 w 4833822"/>
              <a:gd name="connsiteY334" fmla="*/ 310832 h 5481392"/>
              <a:gd name="connsiteX335" fmla="*/ 1597877 w 4833822"/>
              <a:gd name="connsiteY335" fmla="*/ 404010 h 5481392"/>
              <a:gd name="connsiteX336" fmla="*/ 2070940 w 4833822"/>
              <a:gd name="connsiteY336" fmla="*/ 1178109 h 5481392"/>
              <a:gd name="connsiteX337" fmla="*/ 2035100 w 4833822"/>
              <a:gd name="connsiteY337" fmla="*/ 468971 h 5481392"/>
              <a:gd name="connsiteX338" fmla="*/ 2447238 w 4833822"/>
              <a:gd name="connsiteY338" fmla="*/ 0 h 5481392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348528 h 5722177"/>
              <a:gd name="connsiteX1" fmla="*/ 2053020 w 4833822"/>
              <a:gd name="connsiteY1" fmla="*/ 5357488 h 5722177"/>
              <a:gd name="connsiteX2" fmla="*/ 1959837 w 4833822"/>
              <a:gd name="connsiteY2" fmla="*/ 5432746 h 5722177"/>
              <a:gd name="connsiteX3" fmla="*/ 2045851 w 4833822"/>
              <a:gd name="connsiteY3" fmla="*/ 5551013 h 5722177"/>
              <a:gd name="connsiteX4" fmla="*/ 2042269 w 4833822"/>
              <a:gd name="connsiteY4" fmla="*/ 5454248 h 5722177"/>
              <a:gd name="connsiteX5" fmla="*/ 2106775 w 4833822"/>
              <a:gd name="connsiteY5" fmla="*/ 5389741 h 5722177"/>
              <a:gd name="connsiteX6" fmla="*/ 2128277 w 4833822"/>
              <a:gd name="connsiteY6" fmla="*/ 5461417 h 5722177"/>
              <a:gd name="connsiteX7" fmla="*/ 2164118 w 4833822"/>
              <a:gd name="connsiteY7" fmla="*/ 5511590 h 5722177"/>
              <a:gd name="connsiteX8" fmla="*/ 2232206 w 4833822"/>
              <a:gd name="connsiteY8" fmla="*/ 5475755 h 5722177"/>
              <a:gd name="connsiteX9" fmla="*/ 2228624 w 4833822"/>
              <a:gd name="connsiteY9" fmla="*/ 5382572 h 5722177"/>
              <a:gd name="connsiteX10" fmla="*/ 2144854 w 4833822"/>
              <a:gd name="connsiteY10" fmla="*/ 5348528 h 5722177"/>
              <a:gd name="connsiteX11" fmla="*/ 2508163 w 4833822"/>
              <a:gd name="connsiteY11" fmla="*/ 5318066 h 5722177"/>
              <a:gd name="connsiteX12" fmla="*/ 2407811 w 4833822"/>
              <a:gd name="connsiteY12" fmla="*/ 5626276 h 5722177"/>
              <a:gd name="connsiteX13" fmla="*/ 2508163 w 4833822"/>
              <a:gd name="connsiteY13" fmla="*/ 5318066 h 5722177"/>
              <a:gd name="connsiteX14" fmla="*/ 2215080 w 4833822"/>
              <a:gd name="connsiteY14" fmla="*/ 5233531 h 5722177"/>
              <a:gd name="connsiteX15" fmla="*/ 2171282 w 4833822"/>
              <a:gd name="connsiteY15" fmla="*/ 5239221 h 5722177"/>
              <a:gd name="connsiteX16" fmla="*/ 2350473 w 4833822"/>
              <a:gd name="connsiteY16" fmla="*/ 5518760 h 5722177"/>
              <a:gd name="connsiteX17" fmla="*/ 2393478 w 4833822"/>
              <a:gd name="connsiteY17" fmla="*/ 5335986 h 5722177"/>
              <a:gd name="connsiteX18" fmla="*/ 2252871 w 4833822"/>
              <a:gd name="connsiteY18" fmla="*/ 5234686 h 5722177"/>
              <a:gd name="connsiteX19" fmla="*/ 2215080 w 4833822"/>
              <a:gd name="connsiteY19" fmla="*/ 5233531 h 5722177"/>
              <a:gd name="connsiteX20" fmla="*/ 3767359 w 4833822"/>
              <a:gd name="connsiteY20" fmla="*/ 5114573 h 5722177"/>
              <a:gd name="connsiteX21" fmla="*/ 3913003 w 4833822"/>
              <a:gd name="connsiteY21" fmla="*/ 5196216 h 5722177"/>
              <a:gd name="connsiteX22" fmla="*/ 3930923 w 4833822"/>
              <a:gd name="connsiteY22" fmla="*/ 5221305 h 5722177"/>
              <a:gd name="connsiteX23" fmla="*/ 3923759 w 4833822"/>
              <a:gd name="connsiteY23" fmla="*/ 5246390 h 5722177"/>
              <a:gd name="connsiteX24" fmla="*/ 3672890 w 4833822"/>
              <a:gd name="connsiteY24" fmla="*/ 5228469 h 5722177"/>
              <a:gd name="connsiteX25" fmla="*/ 3672890 w 4833822"/>
              <a:gd name="connsiteY25" fmla="*/ 5160380 h 5722177"/>
              <a:gd name="connsiteX26" fmla="*/ 3708731 w 4833822"/>
              <a:gd name="connsiteY26" fmla="*/ 5135291 h 5722177"/>
              <a:gd name="connsiteX27" fmla="*/ 3767359 w 4833822"/>
              <a:gd name="connsiteY27" fmla="*/ 5114573 h 5722177"/>
              <a:gd name="connsiteX28" fmla="*/ 3779366 w 4833822"/>
              <a:gd name="connsiteY28" fmla="*/ 5074762 h 5722177"/>
              <a:gd name="connsiteX29" fmla="*/ 3637059 w 4833822"/>
              <a:gd name="connsiteY29" fmla="*/ 5099457 h 5722177"/>
              <a:gd name="connsiteX30" fmla="*/ 3497289 w 4833822"/>
              <a:gd name="connsiteY30" fmla="*/ 5282225 h 5722177"/>
              <a:gd name="connsiteX31" fmla="*/ 3615557 w 4833822"/>
              <a:gd name="connsiteY31" fmla="*/ 5224888 h 5722177"/>
              <a:gd name="connsiteX32" fmla="*/ 3852086 w 4833822"/>
              <a:gd name="connsiteY32" fmla="*/ 5382572 h 5722177"/>
              <a:gd name="connsiteX33" fmla="*/ 3952433 w 4833822"/>
              <a:gd name="connsiteY33" fmla="*/ 5210550 h 5722177"/>
              <a:gd name="connsiteX34" fmla="*/ 3945496 w 4833822"/>
              <a:gd name="connsiteY34" fmla="*/ 5193745 h 5722177"/>
              <a:gd name="connsiteX35" fmla="*/ 3938093 w 4833822"/>
              <a:gd name="connsiteY35" fmla="*/ 5193745 h 5722177"/>
              <a:gd name="connsiteX36" fmla="*/ 3927341 w 4833822"/>
              <a:gd name="connsiteY36" fmla="*/ 5193745 h 5722177"/>
              <a:gd name="connsiteX37" fmla="*/ 3909418 w 4833822"/>
              <a:gd name="connsiteY37" fmla="*/ 5189038 h 5722177"/>
              <a:gd name="connsiteX38" fmla="*/ 3920171 w 4833822"/>
              <a:gd name="connsiteY38" fmla="*/ 5189038 h 5722177"/>
              <a:gd name="connsiteX39" fmla="*/ 3945252 w 4833822"/>
              <a:gd name="connsiteY39" fmla="*/ 5193155 h 5722177"/>
              <a:gd name="connsiteX40" fmla="*/ 3928739 w 4833822"/>
              <a:gd name="connsiteY40" fmla="*/ 5153155 h 5722177"/>
              <a:gd name="connsiteX41" fmla="*/ 3822967 w 4833822"/>
              <a:gd name="connsiteY41" fmla="*/ 5077057 h 5722177"/>
              <a:gd name="connsiteX42" fmla="*/ 3779366 w 4833822"/>
              <a:gd name="connsiteY42" fmla="*/ 5074762 h 5722177"/>
              <a:gd name="connsiteX43" fmla="*/ 4196131 w 4833822"/>
              <a:gd name="connsiteY43" fmla="*/ 4931016 h 5722177"/>
              <a:gd name="connsiteX44" fmla="*/ 4235548 w 4833822"/>
              <a:gd name="connsiteY44" fmla="*/ 5160381 h 5722177"/>
              <a:gd name="connsiteX45" fmla="*/ 4454163 w 4833822"/>
              <a:gd name="connsiteY45" fmla="*/ 5163963 h 5722177"/>
              <a:gd name="connsiteX46" fmla="*/ 4196131 w 4833822"/>
              <a:gd name="connsiteY46" fmla="*/ 4931016 h 5722177"/>
              <a:gd name="connsiteX47" fmla="*/ 1174995 w 4833822"/>
              <a:gd name="connsiteY47" fmla="*/ 4615638 h 5722177"/>
              <a:gd name="connsiteX48" fmla="*/ 1250253 w 4833822"/>
              <a:gd name="connsiteY48" fmla="*/ 4662230 h 5722177"/>
              <a:gd name="connsiteX49" fmla="*/ 1035224 w 4833822"/>
              <a:gd name="connsiteY49" fmla="*/ 4773323 h 5722177"/>
              <a:gd name="connsiteX50" fmla="*/ 981463 w 4833822"/>
              <a:gd name="connsiteY50" fmla="*/ 4748239 h 5722177"/>
              <a:gd name="connsiteX51" fmla="*/ 1174995 w 4833822"/>
              <a:gd name="connsiteY51" fmla="*/ 4615638 h 5722177"/>
              <a:gd name="connsiteX52" fmla="*/ 3960412 w 4833822"/>
              <a:gd name="connsiteY52" fmla="*/ 4586363 h 5722177"/>
              <a:gd name="connsiteX53" fmla="*/ 4095776 w 4833822"/>
              <a:gd name="connsiteY53" fmla="*/ 4644308 h 5722177"/>
              <a:gd name="connsiteX54" fmla="*/ 4052767 w 4833822"/>
              <a:gd name="connsiteY54" fmla="*/ 4672978 h 5722177"/>
              <a:gd name="connsiteX55" fmla="*/ 3852081 w 4833822"/>
              <a:gd name="connsiteY55" fmla="*/ 4640727 h 5722177"/>
              <a:gd name="connsiteX56" fmla="*/ 3859245 w 4833822"/>
              <a:gd name="connsiteY56" fmla="*/ 4604888 h 5722177"/>
              <a:gd name="connsiteX57" fmla="*/ 3917370 w 4833822"/>
              <a:gd name="connsiteY57" fmla="*/ 4587363 h 5722177"/>
              <a:gd name="connsiteX58" fmla="*/ 3960412 w 4833822"/>
              <a:gd name="connsiteY58" fmla="*/ 4586363 h 5722177"/>
              <a:gd name="connsiteX59" fmla="*/ 2177948 w 4833822"/>
              <a:gd name="connsiteY59" fmla="*/ 4492113 h 5722177"/>
              <a:gd name="connsiteX60" fmla="*/ 2146198 w 4833822"/>
              <a:gd name="connsiteY60" fmla="*/ 4515295 h 5722177"/>
              <a:gd name="connsiteX61" fmla="*/ 1680303 w 4833822"/>
              <a:gd name="connsiteY61" fmla="*/ 5214137 h 5722177"/>
              <a:gd name="connsiteX62" fmla="*/ 1762730 w 4833822"/>
              <a:gd name="connsiteY62" fmla="*/ 5576097 h 5722177"/>
              <a:gd name="connsiteX63" fmla="*/ 1802152 w 4833822"/>
              <a:gd name="connsiteY63" fmla="*/ 5296564 h 5722177"/>
              <a:gd name="connsiteX64" fmla="*/ 2081691 w 4833822"/>
              <a:gd name="connsiteY64" fmla="*/ 5138874 h 5722177"/>
              <a:gd name="connsiteX65" fmla="*/ 1845157 w 4833822"/>
              <a:gd name="connsiteY65" fmla="*/ 5221301 h 5722177"/>
              <a:gd name="connsiteX66" fmla="*/ 1744810 w 4833822"/>
              <a:gd name="connsiteY66" fmla="*/ 5192635 h 5722177"/>
              <a:gd name="connsiteX67" fmla="*/ 2060189 w 4833822"/>
              <a:gd name="connsiteY67" fmla="*/ 5038532 h 5722177"/>
              <a:gd name="connsiteX68" fmla="*/ 2178451 w 4833822"/>
              <a:gd name="connsiteY68" fmla="*/ 4977602 h 5722177"/>
              <a:gd name="connsiteX69" fmla="*/ 2293136 w 4833822"/>
              <a:gd name="connsiteY69" fmla="*/ 4511713 h 5722177"/>
              <a:gd name="connsiteX70" fmla="*/ 1999259 w 4833822"/>
              <a:gd name="connsiteY70" fmla="*/ 4927434 h 5722177"/>
              <a:gd name="connsiteX71" fmla="*/ 2196371 w 4833822"/>
              <a:gd name="connsiteY71" fmla="*/ 4497375 h 5722177"/>
              <a:gd name="connsiteX72" fmla="*/ 2177948 w 4833822"/>
              <a:gd name="connsiteY72" fmla="*/ 4492113 h 5722177"/>
              <a:gd name="connsiteX73" fmla="*/ 2511745 w 4833822"/>
              <a:gd name="connsiteY73" fmla="*/ 4479460 h 5722177"/>
              <a:gd name="connsiteX74" fmla="*/ 2482010 w 4833822"/>
              <a:gd name="connsiteY74" fmla="*/ 4707756 h 5722177"/>
              <a:gd name="connsiteX75" fmla="*/ 2486655 w 4833822"/>
              <a:gd name="connsiteY75" fmla="*/ 4773321 h 5722177"/>
              <a:gd name="connsiteX76" fmla="*/ 2514429 w 4833822"/>
              <a:gd name="connsiteY76" fmla="*/ 4789000 h 5722177"/>
              <a:gd name="connsiteX77" fmla="*/ 2526077 w 4833822"/>
              <a:gd name="connsiteY77" fmla="*/ 4812746 h 5722177"/>
              <a:gd name="connsiteX78" fmla="*/ 2486655 w 4833822"/>
              <a:gd name="connsiteY78" fmla="*/ 4773324 h 5722177"/>
              <a:gd name="connsiteX79" fmla="*/ 2486655 w 4833822"/>
              <a:gd name="connsiteY79" fmla="*/ 4773327 h 5722177"/>
              <a:gd name="connsiteX80" fmla="*/ 2440069 w 4833822"/>
              <a:gd name="connsiteY80" fmla="*/ 5049283 h 5722177"/>
              <a:gd name="connsiteX81" fmla="*/ 2375563 w 4833822"/>
              <a:gd name="connsiteY81" fmla="*/ 4612055 h 5722177"/>
              <a:gd name="connsiteX82" fmla="*/ 2296718 w 4833822"/>
              <a:gd name="connsiteY82" fmla="*/ 4981190 h 5722177"/>
              <a:gd name="connsiteX83" fmla="*/ 2429318 w 4833822"/>
              <a:gd name="connsiteY83" fmla="*/ 5103039 h 5722177"/>
              <a:gd name="connsiteX84" fmla="*/ 2493825 w 4833822"/>
              <a:gd name="connsiteY84" fmla="*/ 5002692 h 5722177"/>
              <a:gd name="connsiteX85" fmla="*/ 2529665 w 4833822"/>
              <a:gd name="connsiteY85" fmla="*/ 4812749 h 5722177"/>
              <a:gd name="connsiteX86" fmla="*/ 2511745 w 4833822"/>
              <a:gd name="connsiteY86" fmla="*/ 4479460 h 5722177"/>
              <a:gd name="connsiteX87" fmla="*/ 2808528 w 4833822"/>
              <a:gd name="connsiteY87" fmla="*/ 4476994 h 5722177"/>
              <a:gd name="connsiteX88" fmla="*/ 2784115 w 4833822"/>
              <a:gd name="connsiteY88" fmla="*/ 4490211 h 5722177"/>
              <a:gd name="connsiteX89" fmla="*/ 2798448 w 4833822"/>
              <a:gd name="connsiteY89" fmla="*/ 4565469 h 5722177"/>
              <a:gd name="connsiteX90" fmla="*/ 2880875 w 4833822"/>
              <a:gd name="connsiteY90" fmla="*/ 4680149 h 5722177"/>
              <a:gd name="connsiteX91" fmla="*/ 3142493 w 4833822"/>
              <a:gd name="connsiteY91" fmla="*/ 5009861 h 5722177"/>
              <a:gd name="connsiteX92" fmla="*/ 2891625 w 4833822"/>
              <a:gd name="connsiteY92" fmla="*/ 4845002 h 5722177"/>
              <a:gd name="connsiteX93" fmla="*/ 2683768 w 4833822"/>
              <a:gd name="connsiteY93" fmla="*/ 4601304 h 5722177"/>
              <a:gd name="connsiteX94" fmla="*/ 2651515 w 4833822"/>
              <a:gd name="connsiteY94" fmla="*/ 4626393 h 5722177"/>
              <a:gd name="connsiteX95" fmla="*/ 2866541 w 4833822"/>
              <a:gd name="connsiteY95" fmla="*/ 4870092 h 5722177"/>
              <a:gd name="connsiteX96" fmla="*/ 3389773 w 4833822"/>
              <a:gd name="connsiteY96" fmla="*/ 5468586 h 5722177"/>
              <a:gd name="connsiteX97" fmla="*/ 3637059 w 4833822"/>
              <a:gd name="connsiteY97" fmla="*/ 5511590 h 5722177"/>
              <a:gd name="connsiteX98" fmla="*/ 3246422 w 4833822"/>
              <a:gd name="connsiteY98" fmla="*/ 5142461 h 5722177"/>
              <a:gd name="connsiteX99" fmla="*/ 3400524 w 4833822"/>
              <a:gd name="connsiteY99" fmla="*/ 5192635 h 5722177"/>
              <a:gd name="connsiteX100" fmla="*/ 3336018 w 4833822"/>
              <a:gd name="connsiteY100" fmla="*/ 5045696 h 5722177"/>
              <a:gd name="connsiteX101" fmla="*/ 3095901 w 4833822"/>
              <a:gd name="connsiteY101" fmla="*/ 4784083 h 5722177"/>
              <a:gd name="connsiteX102" fmla="*/ 2862954 w 4833822"/>
              <a:gd name="connsiteY102" fmla="*/ 4515295 h 5722177"/>
              <a:gd name="connsiteX103" fmla="*/ 2808528 w 4833822"/>
              <a:gd name="connsiteY103" fmla="*/ 4476994 h 5722177"/>
              <a:gd name="connsiteX104" fmla="*/ 1587125 w 4833822"/>
              <a:gd name="connsiteY104" fmla="*/ 4432869 h 5722177"/>
              <a:gd name="connsiteX105" fmla="*/ 798688 w 4833822"/>
              <a:gd name="connsiteY105" fmla="*/ 4640732 h 5722177"/>
              <a:gd name="connsiteX106" fmla="*/ 780768 w 4833822"/>
              <a:gd name="connsiteY106" fmla="*/ 5264310 h 5722177"/>
              <a:gd name="connsiteX107" fmla="*/ 791519 w 4833822"/>
              <a:gd name="connsiteY107" fmla="*/ 5070786 h 5722177"/>
              <a:gd name="connsiteX108" fmla="*/ 709092 w 4833822"/>
              <a:gd name="connsiteY108" fmla="*/ 4708820 h 5722177"/>
              <a:gd name="connsiteX109" fmla="*/ 368634 w 4833822"/>
              <a:gd name="connsiteY109" fmla="*/ 4719571 h 5722177"/>
              <a:gd name="connsiteX110" fmla="*/ 332793 w 4833822"/>
              <a:gd name="connsiteY110" fmla="*/ 4744661 h 5722177"/>
              <a:gd name="connsiteX111" fmla="*/ 368634 w 4833822"/>
              <a:gd name="connsiteY111" fmla="*/ 4758994 h 5722177"/>
              <a:gd name="connsiteX112" fmla="*/ 350714 w 4833822"/>
              <a:gd name="connsiteY112" fmla="*/ 5060034 h 5722177"/>
              <a:gd name="connsiteX113" fmla="*/ 447479 w 4833822"/>
              <a:gd name="connsiteY113" fmla="*/ 5124541 h 5722177"/>
              <a:gd name="connsiteX114" fmla="*/ 486896 w 4833822"/>
              <a:gd name="connsiteY114" fmla="*/ 5024194 h 5722177"/>
              <a:gd name="connsiteX115" fmla="*/ 468981 w 4833822"/>
              <a:gd name="connsiteY115" fmla="*/ 4905927 h 5722177"/>
              <a:gd name="connsiteX116" fmla="*/ 372216 w 4833822"/>
              <a:gd name="connsiteY116" fmla="*/ 5013443 h 5722177"/>
              <a:gd name="connsiteX117" fmla="*/ 382967 w 4833822"/>
              <a:gd name="connsiteY117" fmla="*/ 4862922 h 5722177"/>
              <a:gd name="connsiteX118" fmla="*/ 497647 w 4833822"/>
              <a:gd name="connsiteY118" fmla="*/ 4823500 h 5722177"/>
              <a:gd name="connsiteX119" fmla="*/ 569323 w 4833822"/>
              <a:gd name="connsiteY119" fmla="*/ 4938185 h 5722177"/>
              <a:gd name="connsiteX120" fmla="*/ 580074 w 4833822"/>
              <a:gd name="connsiteY120" fmla="*/ 5149625 h 5722177"/>
              <a:gd name="connsiteX121" fmla="*/ 612332 w 4833822"/>
              <a:gd name="connsiteY121" fmla="*/ 4905927 h 5722177"/>
              <a:gd name="connsiteX122" fmla="*/ 497647 w 4833822"/>
              <a:gd name="connsiteY122" fmla="*/ 4672980 h 5722177"/>
              <a:gd name="connsiteX123" fmla="*/ 730594 w 4833822"/>
              <a:gd name="connsiteY123" fmla="*/ 5077949 h 5722177"/>
              <a:gd name="connsiteX124" fmla="*/ 547826 w 4833822"/>
              <a:gd name="connsiteY124" fmla="*/ 5242808 h 5722177"/>
              <a:gd name="connsiteX125" fmla="*/ 834528 w 4833822"/>
              <a:gd name="connsiteY125" fmla="*/ 5275061 h 5722177"/>
              <a:gd name="connsiteX126" fmla="*/ 1533370 w 4833822"/>
              <a:gd name="connsiteY126" fmla="*/ 4758994 h 5722177"/>
              <a:gd name="connsiteX127" fmla="*/ 1633712 w 4833822"/>
              <a:gd name="connsiteY127" fmla="*/ 4626393 h 5722177"/>
              <a:gd name="connsiteX128" fmla="*/ 1142733 w 4833822"/>
              <a:gd name="connsiteY128" fmla="*/ 4941767 h 5722177"/>
              <a:gd name="connsiteX129" fmla="*/ 1031635 w 4833822"/>
              <a:gd name="connsiteY129" fmla="*/ 4970439 h 5722177"/>
              <a:gd name="connsiteX130" fmla="*/ 1096142 w 4833822"/>
              <a:gd name="connsiteY130" fmla="*/ 4870092 h 5722177"/>
              <a:gd name="connsiteX131" fmla="*/ 1587125 w 4833822"/>
              <a:gd name="connsiteY131" fmla="*/ 4432869 h 5722177"/>
              <a:gd name="connsiteX132" fmla="*/ 3072607 w 4833822"/>
              <a:gd name="connsiteY132" fmla="*/ 4423909 h 5722177"/>
              <a:gd name="connsiteX133" fmla="*/ 2988391 w 4833822"/>
              <a:gd name="connsiteY133" fmla="*/ 4457953 h 5722177"/>
              <a:gd name="connsiteX134" fmla="*/ 3038564 w 4833822"/>
              <a:gd name="connsiteY134" fmla="*/ 4569051 h 5722177"/>
              <a:gd name="connsiteX135" fmla="*/ 3407693 w 4833822"/>
              <a:gd name="connsiteY135" fmla="*/ 4984772 h 5722177"/>
              <a:gd name="connsiteX136" fmla="*/ 3576134 w 4833822"/>
              <a:gd name="connsiteY136" fmla="*/ 5024194 h 5722177"/>
              <a:gd name="connsiteX137" fmla="*/ 4002606 w 4833822"/>
              <a:gd name="connsiteY137" fmla="*/ 5128123 h 5722177"/>
              <a:gd name="connsiteX138" fmla="*/ 4124455 w 4833822"/>
              <a:gd name="connsiteY138" fmla="*/ 5210550 h 5722177"/>
              <a:gd name="connsiteX139" fmla="*/ 3586885 w 4833822"/>
              <a:gd name="connsiteY139" fmla="*/ 4662229 h 5722177"/>
              <a:gd name="connsiteX140" fmla="*/ 3339600 w 4833822"/>
              <a:gd name="connsiteY140" fmla="*/ 4518877 h 5722177"/>
              <a:gd name="connsiteX141" fmla="*/ 3551045 w 4833822"/>
              <a:gd name="connsiteY141" fmla="*/ 4694487 h 5722177"/>
              <a:gd name="connsiteX142" fmla="*/ 3658561 w 4833822"/>
              <a:gd name="connsiteY142" fmla="*/ 4877261 h 5722177"/>
              <a:gd name="connsiteX143" fmla="*/ 3536712 w 4833822"/>
              <a:gd name="connsiteY143" fmla="*/ 4801998 h 5722177"/>
              <a:gd name="connsiteX144" fmla="*/ 3167577 w 4833822"/>
              <a:gd name="connsiteY144" fmla="*/ 4465122 h 5722177"/>
              <a:gd name="connsiteX145" fmla="*/ 3072607 w 4833822"/>
              <a:gd name="connsiteY145" fmla="*/ 4423909 h 5722177"/>
              <a:gd name="connsiteX146" fmla="*/ 1497530 w 4833822"/>
              <a:gd name="connsiteY146" fmla="*/ 4336109 h 5722177"/>
              <a:gd name="connsiteX147" fmla="*/ 644585 w 4833822"/>
              <a:gd name="connsiteY147" fmla="*/ 4461540 h 5722177"/>
              <a:gd name="connsiteX148" fmla="*/ 404469 w 4833822"/>
              <a:gd name="connsiteY148" fmla="*/ 4536797 h 5722177"/>
              <a:gd name="connsiteX149" fmla="*/ 218113 w 4833822"/>
              <a:gd name="connsiteY149" fmla="*/ 4690900 h 5722177"/>
              <a:gd name="connsiteX150" fmla="*/ 347132 w 4833822"/>
              <a:gd name="connsiteY150" fmla="*/ 5210550 h 5722177"/>
              <a:gd name="connsiteX151" fmla="*/ 218113 w 4833822"/>
              <a:gd name="connsiteY151" fmla="*/ 4845002 h 5722177"/>
              <a:gd name="connsiteX152" fmla="*/ 289789 w 4833822"/>
              <a:gd name="connsiteY152" fmla="*/ 4737491 h 5722177"/>
              <a:gd name="connsiteX153" fmla="*/ 271869 w 4833822"/>
              <a:gd name="connsiteY153" fmla="*/ 4723158 h 5722177"/>
              <a:gd name="connsiteX154" fmla="*/ 304127 w 4833822"/>
              <a:gd name="connsiteY154" fmla="*/ 4629975 h 5722177"/>
              <a:gd name="connsiteX155" fmla="*/ 400887 w 4833822"/>
              <a:gd name="connsiteY155" fmla="*/ 4547549 h 5722177"/>
              <a:gd name="connsiteX156" fmla="*/ 404469 w 4833822"/>
              <a:gd name="connsiteY156" fmla="*/ 4540379 h 5722177"/>
              <a:gd name="connsiteX157" fmla="*/ 408056 w 4833822"/>
              <a:gd name="connsiteY157" fmla="*/ 4540379 h 5722177"/>
              <a:gd name="connsiteX158" fmla="*/ 569323 w 4833822"/>
              <a:gd name="connsiteY158" fmla="*/ 4497375 h 5722177"/>
              <a:gd name="connsiteX159" fmla="*/ 777186 w 4833822"/>
              <a:gd name="connsiteY159" fmla="*/ 4608473 h 5722177"/>
              <a:gd name="connsiteX160" fmla="*/ 1250249 w 4833822"/>
              <a:gd name="connsiteY160" fmla="*/ 4440032 h 5722177"/>
              <a:gd name="connsiteX161" fmla="*/ 1497530 w 4833822"/>
              <a:gd name="connsiteY161" fmla="*/ 4336109 h 5722177"/>
              <a:gd name="connsiteX162" fmla="*/ 3393360 w 4833822"/>
              <a:gd name="connsiteY162" fmla="*/ 4295339 h 5722177"/>
              <a:gd name="connsiteX163" fmla="*/ 3271511 w 4833822"/>
              <a:gd name="connsiteY163" fmla="*/ 4332522 h 5722177"/>
              <a:gd name="connsiteX164" fmla="*/ 3486538 w 4833822"/>
              <a:gd name="connsiteY164" fmla="*/ 4461540 h 5722177"/>
              <a:gd name="connsiteX165" fmla="*/ 4092197 w 4833822"/>
              <a:gd name="connsiteY165" fmla="*/ 4794834 h 5722177"/>
              <a:gd name="connsiteX166" fmla="*/ 3873588 w 4833822"/>
              <a:gd name="connsiteY166" fmla="*/ 4794834 h 5722177"/>
              <a:gd name="connsiteX167" fmla="*/ 4002606 w 4833822"/>
              <a:gd name="connsiteY167" fmla="*/ 4923847 h 5722177"/>
              <a:gd name="connsiteX168" fmla="*/ 4106535 w 4833822"/>
              <a:gd name="connsiteY168" fmla="*/ 4895176 h 5722177"/>
              <a:gd name="connsiteX169" fmla="*/ 4325144 w 4833822"/>
              <a:gd name="connsiteY169" fmla="*/ 4569051 h 5722177"/>
              <a:gd name="connsiteX170" fmla="*/ 4038441 w 4833822"/>
              <a:gd name="connsiteY170" fmla="*/ 4479460 h 5722177"/>
              <a:gd name="connsiteX171" fmla="*/ 3624178 w 4833822"/>
              <a:gd name="connsiteY171" fmla="*/ 4465848 h 5722177"/>
              <a:gd name="connsiteX172" fmla="*/ 3486739 w 4833822"/>
              <a:gd name="connsiteY172" fmla="*/ 4440069 h 5722177"/>
              <a:gd name="connsiteX173" fmla="*/ 3486739 w 4833822"/>
              <a:gd name="connsiteY173" fmla="*/ 4444064 h 5722177"/>
              <a:gd name="connsiteX174" fmla="*/ 3485394 w 4833822"/>
              <a:gd name="connsiteY174" fmla="*/ 4441375 h 5722177"/>
              <a:gd name="connsiteX175" fmla="*/ 3486706 w 4833822"/>
              <a:gd name="connsiteY175" fmla="*/ 4440063 h 5722177"/>
              <a:gd name="connsiteX176" fmla="*/ 3486538 w 4833822"/>
              <a:gd name="connsiteY176" fmla="*/ 4440032 h 5722177"/>
              <a:gd name="connsiteX177" fmla="*/ 3543876 w 4833822"/>
              <a:gd name="connsiteY177" fmla="*/ 4379108 h 5722177"/>
              <a:gd name="connsiteX178" fmla="*/ 4518674 w 4833822"/>
              <a:gd name="connsiteY178" fmla="*/ 4526046 h 5722177"/>
              <a:gd name="connsiteX179" fmla="*/ 4328731 w 4833822"/>
              <a:gd name="connsiteY179" fmla="*/ 4723158 h 5722177"/>
              <a:gd name="connsiteX180" fmla="*/ 4457745 w 4833822"/>
              <a:gd name="connsiteY180" fmla="*/ 4651477 h 5722177"/>
              <a:gd name="connsiteX181" fmla="*/ 4579599 w 4833822"/>
              <a:gd name="connsiteY181" fmla="*/ 4644314 h 5722177"/>
              <a:gd name="connsiteX182" fmla="*/ 4500754 w 4833822"/>
              <a:gd name="connsiteY182" fmla="*/ 4723158 h 5722177"/>
              <a:gd name="connsiteX183" fmla="*/ 4314393 w 4833822"/>
              <a:gd name="connsiteY183" fmla="*/ 4956106 h 5722177"/>
              <a:gd name="connsiteX184" fmla="*/ 4346651 w 4833822"/>
              <a:gd name="connsiteY184" fmla="*/ 5020612 h 5722177"/>
              <a:gd name="connsiteX185" fmla="*/ 4403989 w 4833822"/>
              <a:gd name="connsiteY185" fmla="*/ 4970439 h 5722177"/>
              <a:gd name="connsiteX186" fmla="*/ 4482833 w 4833822"/>
              <a:gd name="connsiteY186" fmla="*/ 4780496 h 5722177"/>
              <a:gd name="connsiteX187" fmla="*/ 4590350 w 4833822"/>
              <a:gd name="connsiteY187" fmla="*/ 4758994 h 5722177"/>
              <a:gd name="connsiteX188" fmla="*/ 4608265 w 4833822"/>
              <a:gd name="connsiteY188" fmla="*/ 4841420 h 5722177"/>
              <a:gd name="connsiteX189" fmla="*/ 4608265 w 4833822"/>
              <a:gd name="connsiteY189" fmla="*/ 4845002 h 5722177"/>
              <a:gd name="connsiteX190" fmla="*/ 4421909 w 4833822"/>
              <a:gd name="connsiteY190" fmla="*/ 5056447 h 5722177"/>
              <a:gd name="connsiteX191" fmla="*/ 4608265 w 4833822"/>
              <a:gd name="connsiteY191" fmla="*/ 4845002 h 5722177"/>
              <a:gd name="connsiteX192" fmla="*/ 4611852 w 4833822"/>
              <a:gd name="connsiteY192" fmla="*/ 4841420 h 5722177"/>
              <a:gd name="connsiteX193" fmla="*/ 4611852 w 4833822"/>
              <a:gd name="connsiteY193" fmla="*/ 4837838 h 5722177"/>
              <a:gd name="connsiteX194" fmla="*/ 4694279 w 4833822"/>
              <a:gd name="connsiteY194" fmla="*/ 4823500 h 5722177"/>
              <a:gd name="connsiteX195" fmla="*/ 4651275 w 4833822"/>
              <a:gd name="connsiteY195" fmla="*/ 4647896 h 5722177"/>
              <a:gd name="connsiteX196" fmla="*/ 4572429 w 4833822"/>
              <a:gd name="connsiteY196" fmla="*/ 4529628 h 5722177"/>
              <a:gd name="connsiteX197" fmla="*/ 4583181 w 4833822"/>
              <a:gd name="connsiteY197" fmla="*/ 4436451 h 5722177"/>
              <a:gd name="connsiteX198" fmla="*/ 4436247 w 4833822"/>
              <a:gd name="connsiteY198" fmla="*/ 4389864 h 5722177"/>
              <a:gd name="connsiteX199" fmla="*/ 3504459 w 4833822"/>
              <a:gd name="connsiteY199" fmla="*/ 4303850 h 5722177"/>
              <a:gd name="connsiteX200" fmla="*/ 3393360 w 4833822"/>
              <a:gd name="connsiteY200" fmla="*/ 4295339 h 5722177"/>
              <a:gd name="connsiteX201" fmla="*/ 655337 w 4833822"/>
              <a:gd name="connsiteY201" fmla="*/ 4164081 h 5722177"/>
              <a:gd name="connsiteX202" fmla="*/ 637416 w 4833822"/>
              <a:gd name="connsiteY202" fmla="*/ 4221424 h 5722177"/>
              <a:gd name="connsiteX203" fmla="*/ 863200 w 4833822"/>
              <a:gd name="connsiteY203" fmla="*/ 4325353 h 5722177"/>
              <a:gd name="connsiteX204" fmla="*/ 734181 w 4833822"/>
              <a:gd name="connsiteY204" fmla="*/ 4185588 h 5722177"/>
              <a:gd name="connsiteX205" fmla="*/ 655337 w 4833822"/>
              <a:gd name="connsiteY205" fmla="*/ 4164081 h 5722177"/>
              <a:gd name="connsiteX206" fmla="*/ 465399 w 4833822"/>
              <a:gd name="connsiteY206" fmla="*/ 4124664 h 5722177"/>
              <a:gd name="connsiteX207" fmla="*/ 465399 w 4833822"/>
              <a:gd name="connsiteY207" fmla="*/ 4325353 h 5722177"/>
              <a:gd name="connsiteX208" fmla="*/ 501234 w 4833822"/>
              <a:gd name="connsiteY208" fmla="*/ 4382695 h 5722177"/>
              <a:gd name="connsiteX209" fmla="*/ 554990 w 4833822"/>
              <a:gd name="connsiteY209" fmla="*/ 4328940 h 5722177"/>
              <a:gd name="connsiteX210" fmla="*/ 465399 w 4833822"/>
              <a:gd name="connsiteY210" fmla="*/ 4124664 h 5722177"/>
              <a:gd name="connsiteX211" fmla="*/ 4325169 w 4833822"/>
              <a:gd name="connsiteY211" fmla="*/ 4043767 h 5722177"/>
              <a:gd name="connsiteX212" fmla="*/ 3959602 w 4833822"/>
              <a:gd name="connsiteY212" fmla="*/ 4250095 h 5722177"/>
              <a:gd name="connsiteX213" fmla="*/ 4360985 w 4833822"/>
              <a:gd name="connsiteY213" fmla="*/ 4160499 h 5722177"/>
              <a:gd name="connsiteX214" fmla="*/ 4278558 w 4833822"/>
              <a:gd name="connsiteY214" fmla="*/ 4271597 h 5722177"/>
              <a:gd name="connsiteX215" fmla="*/ 4454163 w 4833822"/>
              <a:gd name="connsiteY215" fmla="*/ 4225006 h 5722177"/>
              <a:gd name="connsiteX216" fmla="*/ 4368153 w 4833822"/>
              <a:gd name="connsiteY216" fmla="*/ 4049401 h 5722177"/>
              <a:gd name="connsiteX217" fmla="*/ 4325169 w 4833822"/>
              <a:gd name="connsiteY217" fmla="*/ 4043767 h 5722177"/>
              <a:gd name="connsiteX218" fmla="*/ 4156709 w 4833822"/>
              <a:gd name="connsiteY218" fmla="*/ 4009979 h 5722177"/>
              <a:gd name="connsiteX219" fmla="*/ 3748157 w 4833822"/>
              <a:gd name="connsiteY219" fmla="*/ 4092405 h 5722177"/>
              <a:gd name="connsiteX220" fmla="*/ 3529543 w 4833822"/>
              <a:gd name="connsiteY220" fmla="*/ 4214254 h 5722177"/>
              <a:gd name="connsiteX221" fmla="*/ 3805494 w 4833822"/>
              <a:gd name="connsiteY221" fmla="*/ 4117495 h 5722177"/>
              <a:gd name="connsiteX222" fmla="*/ 4156709 w 4833822"/>
              <a:gd name="connsiteY222" fmla="*/ 4009979 h 5722177"/>
              <a:gd name="connsiteX223" fmla="*/ 399937 w 4833822"/>
              <a:gd name="connsiteY223" fmla="*/ 3966191 h 5722177"/>
              <a:gd name="connsiteX224" fmla="*/ 210944 w 4833822"/>
              <a:gd name="connsiteY224" fmla="*/ 4045819 h 5722177"/>
              <a:gd name="connsiteX225" fmla="*/ 124936 w 4833822"/>
              <a:gd name="connsiteY225" fmla="*/ 4189170 h 5722177"/>
              <a:gd name="connsiteX226" fmla="*/ 275451 w 4833822"/>
              <a:gd name="connsiteY226" fmla="*/ 4182001 h 5722177"/>
              <a:gd name="connsiteX227" fmla="*/ 304127 w 4833822"/>
              <a:gd name="connsiteY227" fmla="*/ 4199921 h 5722177"/>
              <a:gd name="connsiteX228" fmla="*/ 271869 w 4833822"/>
              <a:gd name="connsiteY228" fmla="*/ 4436451 h 5722177"/>
              <a:gd name="connsiteX229" fmla="*/ 311291 w 4833822"/>
              <a:gd name="connsiteY229" fmla="*/ 4278766 h 5722177"/>
              <a:gd name="connsiteX230" fmla="*/ 243203 w 4833822"/>
              <a:gd name="connsiteY230" fmla="*/ 4070903 h 5722177"/>
              <a:gd name="connsiteX231" fmla="*/ 1214409 w 4833822"/>
              <a:gd name="connsiteY231" fmla="*/ 4049401 h 5722177"/>
              <a:gd name="connsiteX232" fmla="*/ 465399 w 4833822"/>
              <a:gd name="connsiteY232" fmla="*/ 3966974 h 5722177"/>
              <a:gd name="connsiteX233" fmla="*/ 399937 w 4833822"/>
              <a:gd name="connsiteY233" fmla="*/ 3966191 h 5722177"/>
              <a:gd name="connsiteX234" fmla="*/ 2524908 w 4833822"/>
              <a:gd name="connsiteY234" fmla="*/ 2831892 h 5722177"/>
              <a:gd name="connsiteX235" fmla="*/ 2732856 w 4833822"/>
              <a:gd name="connsiteY235" fmla="*/ 3473811 h 5722177"/>
              <a:gd name="connsiteX236" fmla="*/ 2775802 w 4833822"/>
              <a:gd name="connsiteY236" fmla="*/ 3543880 h 5722177"/>
              <a:gd name="connsiteX237" fmla="*/ 2823267 w 4833822"/>
              <a:gd name="connsiteY237" fmla="*/ 3467030 h 5722177"/>
              <a:gd name="connsiteX238" fmla="*/ 2879774 w 4833822"/>
              <a:gd name="connsiteY238" fmla="*/ 3256824 h 5722177"/>
              <a:gd name="connsiteX239" fmla="*/ 2920458 w 4833822"/>
              <a:gd name="connsiteY239" fmla="*/ 3790249 h 5722177"/>
              <a:gd name="connsiteX240" fmla="*/ 3132925 w 4833822"/>
              <a:gd name="connsiteY240" fmla="*/ 3731482 h 5722177"/>
              <a:gd name="connsiteX241" fmla="*/ 2879774 w 4833822"/>
              <a:gd name="connsiteY241" fmla="*/ 4106690 h 5722177"/>
              <a:gd name="connsiteX242" fmla="*/ 2131619 w 4833822"/>
              <a:gd name="connsiteY242" fmla="*/ 4054704 h 5722177"/>
              <a:gd name="connsiteX243" fmla="*/ 1894289 w 4833822"/>
              <a:gd name="connsiteY243" fmla="*/ 3704360 h 5722177"/>
              <a:gd name="connsiteX244" fmla="*/ 2075111 w 4833822"/>
              <a:gd name="connsiteY244" fmla="*/ 3792511 h 5722177"/>
              <a:gd name="connsiteX245" fmla="*/ 2086414 w 4833822"/>
              <a:gd name="connsiteY245" fmla="*/ 3277166 h 5722177"/>
              <a:gd name="connsiteX246" fmla="*/ 2163263 w 4833822"/>
              <a:gd name="connsiteY246" fmla="*/ 3421825 h 5722177"/>
              <a:gd name="connsiteX247" fmla="*/ 2224289 w 4833822"/>
              <a:gd name="connsiteY247" fmla="*/ 3467030 h 5722177"/>
              <a:gd name="connsiteX248" fmla="*/ 2242372 w 4833822"/>
              <a:gd name="connsiteY248" fmla="*/ 3403742 h 5722177"/>
              <a:gd name="connsiteX249" fmla="*/ 2524908 w 4833822"/>
              <a:gd name="connsiteY249" fmla="*/ 2831892 h 5722177"/>
              <a:gd name="connsiteX250" fmla="*/ 2540406 w 4833822"/>
              <a:gd name="connsiteY250" fmla="*/ 2024551 h 5722177"/>
              <a:gd name="connsiteX251" fmla="*/ 2092432 w 4833822"/>
              <a:gd name="connsiteY251" fmla="*/ 2931248 h 5722177"/>
              <a:gd name="connsiteX252" fmla="*/ 2063761 w 4833822"/>
              <a:gd name="connsiteY252" fmla="*/ 3031595 h 5722177"/>
              <a:gd name="connsiteX253" fmla="*/ 1967001 w 4833822"/>
              <a:gd name="connsiteY253" fmla="*/ 2959919 h 5722177"/>
              <a:gd name="connsiteX254" fmla="*/ 1845152 w 4833822"/>
              <a:gd name="connsiteY254" fmla="*/ 2730555 h 5722177"/>
              <a:gd name="connsiteX255" fmla="*/ 1827232 w 4833822"/>
              <a:gd name="connsiteY255" fmla="*/ 3547662 h 5722177"/>
              <a:gd name="connsiteX256" fmla="*/ 1540529 w 4833822"/>
              <a:gd name="connsiteY256" fmla="*/ 3407893 h 5722177"/>
              <a:gd name="connsiteX257" fmla="*/ 1916828 w 4833822"/>
              <a:gd name="connsiteY257" fmla="*/ 3963382 h 5722177"/>
              <a:gd name="connsiteX258" fmla="*/ 3103066 w 4833822"/>
              <a:gd name="connsiteY258" fmla="*/ 4045809 h 5722177"/>
              <a:gd name="connsiteX259" fmla="*/ 3504448 w 4833822"/>
              <a:gd name="connsiteY259" fmla="*/ 3450897 h 5722177"/>
              <a:gd name="connsiteX260" fmla="*/ 3167572 w 4833822"/>
              <a:gd name="connsiteY260" fmla="*/ 3544075 h 5722177"/>
              <a:gd name="connsiteX261" fmla="*/ 3103066 w 4833822"/>
              <a:gd name="connsiteY261" fmla="*/ 2698301 h 5722177"/>
              <a:gd name="connsiteX262" fmla="*/ 3013470 w 4833822"/>
              <a:gd name="connsiteY262" fmla="*/ 3031595 h 5722177"/>
              <a:gd name="connsiteX263" fmla="*/ 2938212 w 4833822"/>
              <a:gd name="connsiteY263" fmla="*/ 3153444 h 5722177"/>
              <a:gd name="connsiteX264" fmla="*/ 2870119 w 4833822"/>
              <a:gd name="connsiteY264" fmla="*/ 3042346 h 5722177"/>
              <a:gd name="connsiteX265" fmla="*/ 2540406 w 4833822"/>
              <a:gd name="connsiteY265" fmla="*/ 2024551 h 5722177"/>
              <a:gd name="connsiteX266" fmla="*/ 357884 w 4833822"/>
              <a:gd name="connsiteY266" fmla="*/ 1952880 h 5722177"/>
              <a:gd name="connsiteX267" fmla="*/ 422396 w 4833822"/>
              <a:gd name="connsiteY267" fmla="*/ 2035307 h 5722177"/>
              <a:gd name="connsiteX268" fmla="*/ 522738 w 4833822"/>
              <a:gd name="connsiteY268" fmla="*/ 2537038 h 5722177"/>
              <a:gd name="connsiteX269" fmla="*/ 490485 w 4833822"/>
              <a:gd name="connsiteY269" fmla="*/ 2676808 h 5722177"/>
              <a:gd name="connsiteX270" fmla="*/ 386555 w 4833822"/>
              <a:gd name="connsiteY270" fmla="*/ 2576461 h 5722177"/>
              <a:gd name="connsiteX271" fmla="*/ 286208 w 4833822"/>
              <a:gd name="connsiteY271" fmla="*/ 2035307 h 5722177"/>
              <a:gd name="connsiteX272" fmla="*/ 357884 w 4833822"/>
              <a:gd name="connsiteY272" fmla="*/ 1952880 h 5722177"/>
              <a:gd name="connsiteX273" fmla="*/ 4036204 w 4833822"/>
              <a:gd name="connsiteY273" fmla="*/ 535489 h 5722177"/>
              <a:gd name="connsiteX274" fmla="*/ 4110123 w 4833822"/>
              <a:gd name="connsiteY274" fmla="*/ 598204 h 5722177"/>
              <a:gd name="connsiteX275" fmla="*/ 4063531 w 4833822"/>
              <a:gd name="connsiteY275" fmla="*/ 1408148 h 5722177"/>
              <a:gd name="connsiteX276" fmla="*/ 3938100 w 4833822"/>
              <a:gd name="connsiteY276" fmla="*/ 1096354 h 5722177"/>
              <a:gd name="connsiteX277" fmla="*/ 3970353 w 4833822"/>
              <a:gd name="connsiteY277" fmla="*/ 601791 h 5722177"/>
              <a:gd name="connsiteX278" fmla="*/ 4036204 w 4833822"/>
              <a:gd name="connsiteY278" fmla="*/ 535489 h 5722177"/>
              <a:gd name="connsiteX279" fmla="*/ 915320 w 4833822"/>
              <a:gd name="connsiteY279" fmla="*/ 277060 h 5722177"/>
              <a:gd name="connsiteX280" fmla="*/ 1020430 w 4833822"/>
              <a:gd name="connsiteY280" fmla="*/ 957822 h 5722177"/>
              <a:gd name="connsiteX281" fmla="*/ 811383 w 4833822"/>
              <a:gd name="connsiteY281" fmla="*/ 918236 h 5722177"/>
              <a:gd name="connsiteX282" fmla="*/ 915320 w 4833822"/>
              <a:gd name="connsiteY282" fmla="*/ 277060 h 5722177"/>
              <a:gd name="connsiteX283" fmla="*/ 2536306 w 4833822"/>
              <a:gd name="connsiteY283" fmla="*/ 211096 h 5722177"/>
              <a:gd name="connsiteX284" fmla="*/ 3047525 w 4833822"/>
              <a:gd name="connsiteY284" fmla="*/ 883805 h 5722177"/>
              <a:gd name="connsiteX285" fmla="*/ 3054443 w 4833822"/>
              <a:gd name="connsiteY285" fmla="*/ 1557607 h 5722177"/>
              <a:gd name="connsiteX286" fmla="*/ 3282263 w 4833822"/>
              <a:gd name="connsiteY286" fmla="*/ 698550 h 5722177"/>
              <a:gd name="connsiteX287" fmla="*/ 3257173 w 4833822"/>
              <a:gd name="connsiteY287" fmla="*/ 558781 h 5722177"/>
              <a:gd name="connsiteX288" fmla="*/ 3278681 w 4833822"/>
              <a:gd name="connsiteY288" fmla="*/ 469185 h 5722177"/>
              <a:gd name="connsiteX289" fmla="*/ 3361107 w 4833822"/>
              <a:gd name="connsiteY289" fmla="*/ 526528 h 5722177"/>
              <a:gd name="connsiteX290" fmla="*/ 3884339 w 4833822"/>
              <a:gd name="connsiteY290" fmla="*/ 1838198 h 5722177"/>
              <a:gd name="connsiteX291" fmla="*/ 3776823 w 4833822"/>
              <a:gd name="connsiteY291" fmla="*/ 2458193 h 5722177"/>
              <a:gd name="connsiteX292" fmla="*/ 4002606 w 4833822"/>
              <a:gd name="connsiteY292" fmla="*/ 2239584 h 5722177"/>
              <a:gd name="connsiteX293" fmla="*/ 4059943 w 4833822"/>
              <a:gd name="connsiteY293" fmla="*/ 2175073 h 5722177"/>
              <a:gd name="connsiteX294" fmla="*/ 4117286 w 4833822"/>
              <a:gd name="connsiteY294" fmla="*/ 2250335 h 5722177"/>
              <a:gd name="connsiteX295" fmla="*/ 4131625 w 4833822"/>
              <a:gd name="connsiteY295" fmla="*/ 3063857 h 5722177"/>
              <a:gd name="connsiteX296" fmla="*/ 3755321 w 4833822"/>
              <a:gd name="connsiteY296" fmla="*/ 3895299 h 5722177"/>
              <a:gd name="connsiteX297" fmla="*/ 3723067 w 4833822"/>
              <a:gd name="connsiteY297" fmla="*/ 3970556 h 5722177"/>
              <a:gd name="connsiteX298" fmla="*/ 4099366 w 4833822"/>
              <a:gd name="connsiteY298" fmla="*/ 3909632 h 5722177"/>
              <a:gd name="connsiteX299" fmla="*/ 4550927 w 4833822"/>
              <a:gd name="connsiteY299" fmla="*/ 4260846 h 5722177"/>
              <a:gd name="connsiteX300" fmla="*/ 4604683 w 4833822"/>
              <a:gd name="connsiteY300" fmla="*/ 4361193 h 5722177"/>
              <a:gd name="connsiteX301" fmla="*/ 4576011 w 4833822"/>
              <a:gd name="connsiteY301" fmla="*/ 5203386 h 5722177"/>
              <a:gd name="connsiteX302" fmla="*/ 4432660 w 4833822"/>
              <a:gd name="connsiteY302" fmla="*/ 5264310 h 5722177"/>
              <a:gd name="connsiteX303" fmla="*/ 3999019 w 4833822"/>
              <a:gd name="connsiteY303" fmla="*/ 5497257 h 5722177"/>
              <a:gd name="connsiteX304" fmla="*/ 3192667 w 4833822"/>
              <a:gd name="connsiteY304" fmla="*/ 5429164 h 5722177"/>
              <a:gd name="connsiteX305" fmla="*/ 2662265 w 4833822"/>
              <a:gd name="connsiteY305" fmla="*/ 4798416 h 5722177"/>
              <a:gd name="connsiteX306" fmla="*/ 2680186 w 4833822"/>
              <a:gd name="connsiteY306" fmla="*/ 5117372 h 5722177"/>
              <a:gd name="connsiteX307" fmla="*/ 2655096 w 4833822"/>
              <a:gd name="connsiteY307" fmla="*/ 5429164 h 5722177"/>
              <a:gd name="connsiteX308" fmla="*/ 2063771 w 4833822"/>
              <a:gd name="connsiteY308" fmla="*/ 5715866 h 5722177"/>
              <a:gd name="connsiteX309" fmla="*/ 1827242 w 4833822"/>
              <a:gd name="connsiteY309" fmla="*/ 5665693 h 5722177"/>
              <a:gd name="connsiteX310" fmla="*/ 1594295 w 4833822"/>
              <a:gd name="connsiteY310" fmla="*/ 5124541 h 5722177"/>
              <a:gd name="connsiteX311" fmla="*/ 1952673 w 4833822"/>
              <a:gd name="connsiteY311" fmla="*/ 4590553 h 5722177"/>
              <a:gd name="connsiteX312" fmla="*/ 2020761 w 4833822"/>
              <a:gd name="connsiteY312" fmla="*/ 4457953 h 5722177"/>
              <a:gd name="connsiteX313" fmla="*/ 1841575 w 4833822"/>
              <a:gd name="connsiteY313" fmla="*/ 4601304 h 5722177"/>
              <a:gd name="connsiteX314" fmla="*/ 884697 w 4833822"/>
              <a:gd name="connsiteY314" fmla="*/ 5346737 h 5722177"/>
              <a:gd name="connsiteX315" fmla="*/ 547826 w 4833822"/>
              <a:gd name="connsiteY315" fmla="*/ 5378990 h 5722177"/>
              <a:gd name="connsiteX316" fmla="*/ 357883 w 4833822"/>
              <a:gd name="connsiteY316" fmla="*/ 5321653 h 5722177"/>
              <a:gd name="connsiteX317" fmla="*/ 89095 w 4833822"/>
              <a:gd name="connsiteY317" fmla="*/ 4895176 h 5722177"/>
              <a:gd name="connsiteX318" fmla="*/ 46091 w 4833822"/>
              <a:gd name="connsiteY318" fmla="*/ 4543967 h 5722177"/>
              <a:gd name="connsiteX319" fmla="*/ 440310 w 4833822"/>
              <a:gd name="connsiteY319" fmla="*/ 3895299 h 5722177"/>
              <a:gd name="connsiteX320" fmla="*/ 1020884 w 4833822"/>
              <a:gd name="connsiteY320" fmla="*/ 3945472 h 5722177"/>
              <a:gd name="connsiteX321" fmla="*/ 798688 w 4833822"/>
              <a:gd name="connsiteY321" fmla="*/ 3773450 h 5722177"/>
              <a:gd name="connsiteX322" fmla="*/ 766435 w 4833822"/>
              <a:gd name="connsiteY322" fmla="*/ 3716107 h 5722177"/>
              <a:gd name="connsiteX323" fmla="*/ 838110 w 4833822"/>
              <a:gd name="connsiteY323" fmla="*/ 3694605 h 5722177"/>
              <a:gd name="connsiteX324" fmla="*/ 1060306 w 4833822"/>
              <a:gd name="connsiteY324" fmla="*/ 3787783 h 5722177"/>
              <a:gd name="connsiteX325" fmla="*/ 777186 w 4833822"/>
              <a:gd name="connsiteY325" fmla="*/ 3289635 h 5722177"/>
              <a:gd name="connsiteX326" fmla="*/ 723430 w 4833822"/>
              <a:gd name="connsiteY326" fmla="*/ 2755652 h 5722177"/>
              <a:gd name="connsiteX327" fmla="*/ 727012 w 4833822"/>
              <a:gd name="connsiteY327" fmla="*/ 2056811 h 5722177"/>
              <a:gd name="connsiteX328" fmla="*/ 762853 w 4833822"/>
              <a:gd name="connsiteY328" fmla="*/ 1924211 h 5722177"/>
              <a:gd name="connsiteX329" fmla="*/ 1017302 w 4833822"/>
              <a:gd name="connsiteY329" fmla="*/ 2225246 h 5722177"/>
              <a:gd name="connsiteX330" fmla="*/ 1139151 w 4833822"/>
              <a:gd name="connsiteY330" fmla="*/ 2264668 h 5722177"/>
              <a:gd name="connsiteX331" fmla="*/ 1110480 w 4833822"/>
              <a:gd name="connsiteY331" fmla="*/ 2153570 h 5722177"/>
              <a:gd name="connsiteX332" fmla="*/ 1135564 w 4833822"/>
              <a:gd name="connsiteY332" fmla="*/ 1264792 h 5722177"/>
              <a:gd name="connsiteX333" fmla="*/ 1493942 w 4833822"/>
              <a:gd name="connsiteY333" fmla="*/ 605372 h 5722177"/>
              <a:gd name="connsiteX334" fmla="*/ 1547703 w 4833822"/>
              <a:gd name="connsiteY334" fmla="*/ 551617 h 5722177"/>
              <a:gd name="connsiteX335" fmla="*/ 1597877 w 4833822"/>
              <a:gd name="connsiteY335" fmla="*/ 644795 h 5722177"/>
              <a:gd name="connsiteX336" fmla="*/ 2070940 w 4833822"/>
              <a:gd name="connsiteY336" fmla="*/ 1418894 h 5722177"/>
              <a:gd name="connsiteX337" fmla="*/ 2035100 w 4833822"/>
              <a:gd name="connsiteY337" fmla="*/ 709756 h 5722177"/>
              <a:gd name="connsiteX338" fmla="*/ 2536306 w 4833822"/>
              <a:gd name="connsiteY338" fmla="*/ 211096 h 5722177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3047525 w 4833822"/>
              <a:gd name="connsiteY284" fmla="*/ 672709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3054443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70940 w 4833822"/>
              <a:gd name="connsiteY336" fmla="*/ 1207798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2035100 w 4833822"/>
              <a:gd name="connsiteY337" fmla="*/ 498660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597877 w 4833822"/>
              <a:gd name="connsiteY335" fmla="*/ 43369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93942 w 4833822"/>
              <a:gd name="connsiteY333" fmla="*/ 394276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135564 w 4833822"/>
              <a:gd name="connsiteY332" fmla="*/ 1053696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424668 w 4833822"/>
              <a:gd name="connsiteY333" fmla="*/ 68127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340521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671212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2001666 w 4833822"/>
              <a:gd name="connsiteY336" fmla="*/ 1267177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  <a:gd name="connsiteX0" fmla="*/ 2144854 w 4833822"/>
              <a:gd name="connsiteY0" fmla="*/ 5137432 h 5511081"/>
              <a:gd name="connsiteX1" fmla="*/ 2053020 w 4833822"/>
              <a:gd name="connsiteY1" fmla="*/ 5146392 h 5511081"/>
              <a:gd name="connsiteX2" fmla="*/ 1959837 w 4833822"/>
              <a:gd name="connsiteY2" fmla="*/ 5221650 h 5511081"/>
              <a:gd name="connsiteX3" fmla="*/ 2045851 w 4833822"/>
              <a:gd name="connsiteY3" fmla="*/ 5339917 h 5511081"/>
              <a:gd name="connsiteX4" fmla="*/ 2042269 w 4833822"/>
              <a:gd name="connsiteY4" fmla="*/ 5243152 h 5511081"/>
              <a:gd name="connsiteX5" fmla="*/ 2106775 w 4833822"/>
              <a:gd name="connsiteY5" fmla="*/ 5178645 h 5511081"/>
              <a:gd name="connsiteX6" fmla="*/ 2128277 w 4833822"/>
              <a:gd name="connsiteY6" fmla="*/ 5250321 h 5511081"/>
              <a:gd name="connsiteX7" fmla="*/ 2164118 w 4833822"/>
              <a:gd name="connsiteY7" fmla="*/ 5300494 h 5511081"/>
              <a:gd name="connsiteX8" fmla="*/ 2232206 w 4833822"/>
              <a:gd name="connsiteY8" fmla="*/ 5264659 h 5511081"/>
              <a:gd name="connsiteX9" fmla="*/ 2228624 w 4833822"/>
              <a:gd name="connsiteY9" fmla="*/ 5171476 h 5511081"/>
              <a:gd name="connsiteX10" fmla="*/ 2144854 w 4833822"/>
              <a:gd name="connsiteY10" fmla="*/ 5137432 h 5511081"/>
              <a:gd name="connsiteX11" fmla="*/ 2508163 w 4833822"/>
              <a:gd name="connsiteY11" fmla="*/ 5106970 h 5511081"/>
              <a:gd name="connsiteX12" fmla="*/ 2407811 w 4833822"/>
              <a:gd name="connsiteY12" fmla="*/ 5415180 h 5511081"/>
              <a:gd name="connsiteX13" fmla="*/ 2508163 w 4833822"/>
              <a:gd name="connsiteY13" fmla="*/ 5106970 h 5511081"/>
              <a:gd name="connsiteX14" fmla="*/ 2215080 w 4833822"/>
              <a:gd name="connsiteY14" fmla="*/ 5022435 h 5511081"/>
              <a:gd name="connsiteX15" fmla="*/ 2171282 w 4833822"/>
              <a:gd name="connsiteY15" fmla="*/ 5028125 h 5511081"/>
              <a:gd name="connsiteX16" fmla="*/ 2350473 w 4833822"/>
              <a:gd name="connsiteY16" fmla="*/ 5307664 h 5511081"/>
              <a:gd name="connsiteX17" fmla="*/ 2393478 w 4833822"/>
              <a:gd name="connsiteY17" fmla="*/ 5124890 h 5511081"/>
              <a:gd name="connsiteX18" fmla="*/ 2252871 w 4833822"/>
              <a:gd name="connsiteY18" fmla="*/ 5023590 h 5511081"/>
              <a:gd name="connsiteX19" fmla="*/ 2215080 w 4833822"/>
              <a:gd name="connsiteY19" fmla="*/ 5022435 h 5511081"/>
              <a:gd name="connsiteX20" fmla="*/ 3767359 w 4833822"/>
              <a:gd name="connsiteY20" fmla="*/ 4903477 h 5511081"/>
              <a:gd name="connsiteX21" fmla="*/ 3913003 w 4833822"/>
              <a:gd name="connsiteY21" fmla="*/ 4985120 h 5511081"/>
              <a:gd name="connsiteX22" fmla="*/ 3930923 w 4833822"/>
              <a:gd name="connsiteY22" fmla="*/ 5010209 h 5511081"/>
              <a:gd name="connsiteX23" fmla="*/ 3923759 w 4833822"/>
              <a:gd name="connsiteY23" fmla="*/ 5035294 h 5511081"/>
              <a:gd name="connsiteX24" fmla="*/ 3672890 w 4833822"/>
              <a:gd name="connsiteY24" fmla="*/ 5017373 h 5511081"/>
              <a:gd name="connsiteX25" fmla="*/ 3672890 w 4833822"/>
              <a:gd name="connsiteY25" fmla="*/ 4949284 h 5511081"/>
              <a:gd name="connsiteX26" fmla="*/ 3708731 w 4833822"/>
              <a:gd name="connsiteY26" fmla="*/ 4924195 h 5511081"/>
              <a:gd name="connsiteX27" fmla="*/ 3767359 w 4833822"/>
              <a:gd name="connsiteY27" fmla="*/ 4903477 h 5511081"/>
              <a:gd name="connsiteX28" fmla="*/ 3779366 w 4833822"/>
              <a:gd name="connsiteY28" fmla="*/ 4863666 h 5511081"/>
              <a:gd name="connsiteX29" fmla="*/ 3637059 w 4833822"/>
              <a:gd name="connsiteY29" fmla="*/ 4888361 h 5511081"/>
              <a:gd name="connsiteX30" fmla="*/ 3497289 w 4833822"/>
              <a:gd name="connsiteY30" fmla="*/ 5071129 h 5511081"/>
              <a:gd name="connsiteX31" fmla="*/ 3615557 w 4833822"/>
              <a:gd name="connsiteY31" fmla="*/ 5013792 h 5511081"/>
              <a:gd name="connsiteX32" fmla="*/ 3852086 w 4833822"/>
              <a:gd name="connsiteY32" fmla="*/ 5171476 h 5511081"/>
              <a:gd name="connsiteX33" fmla="*/ 3952433 w 4833822"/>
              <a:gd name="connsiteY33" fmla="*/ 4999454 h 5511081"/>
              <a:gd name="connsiteX34" fmla="*/ 3945496 w 4833822"/>
              <a:gd name="connsiteY34" fmla="*/ 4982649 h 5511081"/>
              <a:gd name="connsiteX35" fmla="*/ 3938093 w 4833822"/>
              <a:gd name="connsiteY35" fmla="*/ 4982649 h 5511081"/>
              <a:gd name="connsiteX36" fmla="*/ 3927341 w 4833822"/>
              <a:gd name="connsiteY36" fmla="*/ 4982649 h 5511081"/>
              <a:gd name="connsiteX37" fmla="*/ 3909418 w 4833822"/>
              <a:gd name="connsiteY37" fmla="*/ 4977942 h 5511081"/>
              <a:gd name="connsiteX38" fmla="*/ 3920171 w 4833822"/>
              <a:gd name="connsiteY38" fmla="*/ 4977942 h 5511081"/>
              <a:gd name="connsiteX39" fmla="*/ 3945252 w 4833822"/>
              <a:gd name="connsiteY39" fmla="*/ 4982059 h 5511081"/>
              <a:gd name="connsiteX40" fmla="*/ 3928739 w 4833822"/>
              <a:gd name="connsiteY40" fmla="*/ 4942059 h 5511081"/>
              <a:gd name="connsiteX41" fmla="*/ 3822967 w 4833822"/>
              <a:gd name="connsiteY41" fmla="*/ 4865961 h 5511081"/>
              <a:gd name="connsiteX42" fmla="*/ 3779366 w 4833822"/>
              <a:gd name="connsiteY42" fmla="*/ 4863666 h 5511081"/>
              <a:gd name="connsiteX43" fmla="*/ 4196131 w 4833822"/>
              <a:gd name="connsiteY43" fmla="*/ 4719920 h 5511081"/>
              <a:gd name="connsiteX44" fmla="*/ 4235548 w 4833822"/>
              <a:gd name="connsiteY44" fmla="*/ 4949285 h 5511081"/>
              <a:gd name="connsiteX45" fmla="*/ 4454163 w 4833822"/>
              <a:gd name="connsiteY45" fmla="*/ 4952867 h 5511081"/>
              <a:gd name="connsiteX46" fmla="*/ 4196131 w 4833822"/>
              <a:gd name="connsiteY46" fmla="*/ 4719920 h 5511081"/>
              <a:gd name="connsiteX47" fmla="*/ 1174995 w 4833822"/>
              <a:gd name="connsiteY47" fmla="*/ 4404542 h 5511081"/>
              <a:gd name="connsiteX48" fmla="*/ 1250253 w 4833822"/>
              <a:gd name="connsiteY48" fmla="*/ 4451134 h 5511081"/>
              <a:gd name="connsiteX49" fmla="*/ 1035224 w 4833822"/>
              <a:gd name="connsiteY49" fmla="*/ 4562227 h 5511081"/>
              <a:gd name="connsiteX50" fmla="*/ 981463 w 4833822"/>
              <a:gd name="connsiteY50" fmla="*/ 4537143 h 5511081"/>
              <a:gd name="connsiteX51" fmla="*/ 1174995 w 4833822"/>
              <a:gd name="connsiteY51" fmla="*/ 4404542 h 5511081"/>
              <a:gd name="connsiteX52" fmla="*/ 3960412 w 4833822"/>
              <a:gd name="connsiteY52" fmla="*/ 4375267 h 5511081"/>
              <a:gd name="connsiteX53" fmla="*/ 4095776 w 4833822"/>
              <a:gd name="connsiteY53" fmla="*/ 4433212 h 5511081"/>
              <a:gd name="connsiteX54" fmla="*/ 4052767 w 4833822"/>
              <a:gd name="connsiteY54" fmla="*/ 4461882 h 5511081"/>
              <a:gd name="connsiteX55" fmla="*/ 3852081 w 4833822"/>
              <a:gd name="connsiteY55" fmla="*/ 4429631 h 5511081"/>
              <a:gd name="connsiteX56" fmla="*/ 3859245 w 4833822"/>
              <a:gd name="connsiteY56" fmla="*/ 4393792 h 5511081"/>
              <a:gd name="connsiteX57" fmla="*/ 3917370 w 4833822"/>
              <a:gd name="connsiteY57" fmla="*/ 4376267 h 5511081"/>
              <a:gd name="connsiteX58" fmla="*/ 3960412 w 4833822"/>
              <a:gd name="connsiteY58" fmla="*/ 4375267 h 5511081"/>
              <a:gd name="connsiteX59" fmla="*/ 2177948 w 4833822"/>
              <a:gd name="connsiteY59" fmla="*/ 4281017 h 5511081"/>
              <a:gd name="connsiteX60" fmla="*/ 2146198 w 4833822"/>
              <a:gd name="connsiteY60" fmla="*/ 4304199 h 5511081"/>
              <a:gd name="connsiteX61" fmla="*/ 1680303 w 4833822"/>
              <a:gd name="connsiteY61" fmla="*/ 5003041 h 5511081"/>
              <a:gd name="connsiteX62" fmla="*/ 1762730 w 4833822"/>
              <a:gd name="connsiteY62" fmla="*/ 5365001 h 5511081"/>
              <a:gd name="connsiteX63" fmla="*/ 1802152 w 4833822"/>
              <a:gd name="connsiteY63" fmla="*/ 5085468 h 5511081"/>
              <a:gd name="connsiteX64" fmla="*/ 2081691 w 4833822"/>
              <a:gd name="connsiteY64" fmla="*/ 4927778 h 5511081"/>
              <a:gd name="connsiteX65" fmla="*/ 1845157 w 4833822"/>
              <a:gd name="connsiteY65" fmla="*/ 5010205 h 5511081"/>
              <a:gd name="connsiteX66" fmla="*/ 1744810 w 4833822"/>
              <a:gd name="connsiteY66" fmla="*/ 4981539 h 5511081"/>
              <a:gd name="connsiteX67" fmla="*/ 2060189 w 4833822"/>
              <a:gd name="connsiteY67" fmla="*/ 4827436 h 5511081"/>
              <a:gd name="connsiteX68" fmla="*/ 2178451 w 4833822"/>
              <a:gd name="connsiteY68" fmla="*/ 4766506 h 5511081"/>
              <a:gd name="connsiteX69" fmla="*/ 2293136 w 4833822"/>
              <a:gd name="connsiteY69" fmla="*/ 4300617 h 5511081"/>
              <a:gd name="connsiteX70" fmla="*/ 1999259 w 4833822"/>
              <a:gd name="connsiteY70" fmla="*/ 4716338 h 5511081"/>
              <a:gd name="connsiteX71" fmla="*/ 2196371 w 4833822"/>
              <a:gd name="connsiteY71" fmla="*/ 4286279 h 5511081"/>
              <a:gd name="connsiteX72" fmla="*/ 2177948 w 4833822"/>
              <a:gd name="connsiteY72" fmla="*/ 4281017 h 5511081"/>
              <a:gd name="connsiteX73" fmla="*/ 2511745 w 4833822"/>
              <a:gd name="connsiteY73" fmla="*/ 4268364 h 5511081"/>
              <a:gd name="connsiteX74" fmla="*/ 2482010 w 4833822"/>
              <a:gd name="connsiteY74" fmla="*/ 4496660 h 5511081"/>
              <a:gd name="connsiteX75" fmla="*/ 2486655 w 4833822"/>
              <a:gd name="connsiteY75" fmla="*/ 4562225 h 5511081"/>
              <a:gd name="connsiteX76" fmla="*/ 2514429 w 4833822"/>
              <a:gd name="connsiteY76" fmla="*/ 4577904 h 5511081"/>
              <a:gd name="connsiteX77" fmla="*/ 2526077 w 4833822"/>
              <a:gd name="connsiteY77" fmla="*/ 4601650 h 5511081"/>
              <a:gd name="connsiteX78" fmla="*/ 2486655 w 4833822"/>
              <a:gd name="connsiteY78" fmla="*/ 4562228 h 5511081"/>
              <a:gd name="connsiteX79" fmla="*/ 2486655 w 4833822"/>
              <a:gd name="connsiteY79" fmla="*/ 4562231 h 5511081"/>
              <a:gd name="connsiteX80" fmla="*/ 2440069 w 4833822"/>
              <a:gd name="connsiteY80" fmla="*/ 4838187 h 5511081"/>
              <a:gd name="connsiteX81" fmla="*/ 2375563 w 4833822"/>
              <a:gd name="connsiteY81" fmla="*/ 4400959 h 5511081"/>
              <a:gd name="connsiteX82" fmla="*/ 2296718 w 4833822"/>
              <a:gd name="connsiteY82" fmla="*/ 4770094 h 5511081"/>
              <a:gd name="connsiteX83" fmla="*/ 2429318 w 4833822"/>
              <a:gd name="connsiteY83" fmla="*/ 4891943 h 5511081"/>
              <a:gd name="connsiteX84" fmla="*/ 2493825 w 4833822"/>
              <a:gd name="connsiteY84" fmla="*/ 4791596 h 5511081"/>
              <a:gd name="connsiteX85" fmla="*/ 2529665 w 4833822"/>
              <a:gd name="connsiteY85" fmla="*/ 4601653 h 5511081"/>
              <a:gd name="connsiteX86" fmla="*/ 2511745 w 4833822"/>
              <a:gd name="connsiteY86" fmla="*/ 4268364 h 5511081"/>
              <a:gd name="connsiteX87" fmla="*/ 2808528 w 4833822"/>
              <a:gd name="connsiteY87" fmla="*/ 4265898 h 5511081"/>
              <a:gd name="connsiteX88" fmla="*/ 2784115 w 4833822"/>
              <a:gd name="connsiteY88" fmla="*/ 4279115 h 5511081"/>
              <a:gd name="connsiteX89" fmla="*/ 2798448 w 4833822"/>
              <a:gd name="connsiteY89" fmla="*/ 4354373 h 5511081"/>
              <a:gd name="connsiteX90" fmla="*/ 2880875 w 4833822"/>
              <a:gd name="connsiteY90" fmla="*/ 4469053 h 5511081"/>
              <a:gd name="connsiteX91" fmla="*/ 3142493 w 4833822"/>
              <a:gd name="connsiteY91" fmla="*/ 4798765 h 5511081"/>
              <a:gd name="connsiteX92" fmla="*/ 2891625 w 4833822"/>
              <a:gd name="connsiteY92" fmla="*/ 4633906 h 5511081"/>
              <a:gd name="connsiteX93" fmla="*/ 2683768 w 4833822"/>
              <a:gd name="connsiteY93" fmla="*/ 4390208 h 5511081"/>
              <a:gd name="connsiteX94" fmla="*/ 2651515 w 4833822"/>
              <a:gd name="connsiteY94" fmla="*/ 4415297 h 5511081"/>
              <a:gd name="connsiteX95" fmla="*/ 2866541 w 4833822"/>
              <a:gd name="connsiteY95" fmla="*/ 4658996 h 5511081"/>
              <a:gd name="connsiteX96" fmla="*/ 3389773 w 4833822"/>
              <a:gd name="connsiteY96" fmla="*/ 5257490 h 5511081"/>
              <a:gd name="connsiteX97" fmla="*/ 3637059 w 4833822"/>
              <a:gd name="connsiteY97" fmla="*/ 5300494 h 5511081"/>
              <a:gd name="connsiteX98" fmla="*/ 3246422 w 4833822"/>
              <a:gd name="connsiteY98" fmla="*/ 4931365 h 5511081"/>
              <a:gd name="connsiteX99" fmla="*/ 3400524 w 4833822"/>
              <a:gd name="connsiteY99" fmla="*/ 4981539 h 5511081"/>
              <a:gd name="connsiteX100" fmla="*/ 3336018 w 4833822"/>
              <a:gd name="connsiteY100" fmla="*/ 4834600 h 5511081"/>
              <a:gd name="connsiteX101" fmla="*/ 3095901 w 4833822"/>
              <a:gd name="connsiteY101" fmla="*/ 4572987 h 5511081"/>
              <a:gd name="connsiteX102" fmla="*/ 2862954 w 4833822"/>
              <a:gd name="connsiteY102" fmla="*/ 4304199 h 5511081"/>
              <a:gd name="connsiteX103" fmla="*/ 2808528 w 4833822"/>
              <a:gd name="connsiteY103" fmla="*/ 4265898 h 5511081"/>
              <a:gd name="connsiteX104" fmla="*/ 1587125 w 4833822"/>
              <a:gd name="connsiteY104" fmla="*/ 4221773 h 5511081"/>
              <a:gd name="connsiteX105" fmla="*/ 798688 w 4833822"/>
              <a:gd name="connsiteY105" fmla="*/ 4429636 h 5511081"/>
              <a:gd name="connsiteX106" fmla="*/ 780768 w 4833822"/>
              <a:gd name="connsiteY106" fmla="*/ 5053214 h 5511081"/>
              <a:gd name="connsiteX107" fmla="*/ 791519 w 4833822"/>
              <a:gd name="connsiteY107" fmla="*/ 4859690 h 5511081"/>
              <a:gd name="connsiteX108" fmla="*/ 709092 w 4833822"/>
              <a:gd name="connsiteY108" fmla="*/ 4497724 h 5511081"/>
              <a:gd name="connsiteX109" fmla="*/ 368634 w 4833822"/>
              <a:gd name="connsiteY109" fmla="*/ 4508475 h 5511081"/>
              <a:gd name="connsiteX110" fmla="*/ 332793 w 4833822"/>
              <a:gd name="connsiteY110" fmla="*/ 4533565 h 5511081"/>
              <a:gd name="connsiteX111" fmla="*/ 368634 w 4833822"/>
              <a:gd name="connsiteY111" fmla="*/ 4547898 h 5511081"/>
              <a:gd name="connsiteX112" fmla="*/ 350714 w 4833822"/>
              <a:gd name="connsiteY112" fmla="*/ 4848938 h 5511081"/>
              <a:gd name="connsiteX113" fmla="*/ 447479 w 4833822"/>
              <a:gd name="connsiteY113" fmla="*/ 4913445 h 5511081"/>
              <a:gd name="connsiteX114" fmla="*/ 486896 w 4833822"/>
              <a:gd name="connsiteY114" fmla="*/ 4813098 h 5511081"/>
              <a:gd name="connsiteX115" fmla="*/ 468981 w 4833822"/>
              <a:gd name="connsiteY115" fmla="*/ 4694831 h 5511081"/>
              <a:gd name="connsiteX116" fmla="*/ 372216 w 4833822"/>
              <a:gd name="connsiteY116" fmla="*/ 4802347 h 5511081"/>
              <a:gd name="connsiteX117" fmla="*/ 382967 w 4833822"/>
              <a:gd name="connsiteY117" fmla="*/ 4651826 h 5511081"/>
              <a:gd name="connsiteX118" fmla="*/ 497647 w 4833822"/>
              <a:gd name="connsiteY118" fmla="*/ 4612404 h 5511081"/>
              <a:gd name="connsiteX119" fmla="*/ 569323 w 4833822"/>
              <a:gd name="connsiteY119" fmla="*/ 4727089 h 5511081"/>
              <a:gd name="connsiteX120" fmla="*/ 580074 w 4833822"/>
              <a:gd name="connsiteY120" fmla="*/ 4938529 h 5511081"/>
              <a:gd name="connsiteX121" fmla="*/ 612332 w 4833822"/>
              <a:gd name="connsiteY121" fmla="*/ 4694831 h 5511081"/>
              <a:gd name="connsiteX122" fmla="*/ 497647 w 4833822"/>
              <a:gd name="connsiteY122" fmla="*/ 4461884 h 5511081"/>
              <a:gd name="connsiteX123" fmla="*/ 730594 w 4833822"/>
              <a:gd name="connsiteY123" fmla="*/ 4866853 h 5511081"/>
              <a:gd name="connsiteX124" fmla="*/ 547826 w 4833822"/>
              <a:gd name="connsiteY124" fmla="*/ 5031712 h 5511081"/>
              <a:gd name="connsiteX125" fmla="*/ 834528 w 4833822"/>
              <a:gd name="connsiteY125" fmla="*/ 5063965 h 5511081"/>
              <a:gd name="connsiteX126" fmla="*/ 1533370 w 4833822"/>
              <a:gd name="connsiteY126" fmla="*/ 4547898 h 5511081"/>
              <a:gd name="connsiteX127" fmla="*/ 1633712 w 4833822"/>
              <a:gd name="connsiteY127" fmla="*/ 4415297 h 5511081"/>
              <a:gd name="connsiteX128" fmla="*/ 1142733 w 4833822"/>
              <a:gd name="connsiteY128" fmla="*/ 4730671 h 5511081"/>
              <a:gd name="connsiteX129" fmla="*/ 1031635 w 4833822"/>
              <a:gd name="connsiteY129" fmla="*/ 4759343 h 5511081"/>
              <a:gd name="connsiteX130" fmla="*/ 1096142 w 4833822"/>
              <a:gd name="connsiteY130" fmla="*/ 4658996 h 5511081"/>
              <a:gd name="connsiteX131" fmla="*/ 1587125 w 4833822"/>
              <a:gd name="connsiteY131" fmla="*/ 4221773 h 5511081"/>
              <a:gd name="connsiteX132" fmla="*/ 3072607 w 4833822"/>
              <a:gd name="connsiteY132" fmla="*/ 4212813 h 5511081"/>
              <a:gd name="connsiteX133" fmla="*/ 2988391 w 4833822"/>
              <a:gd name="connsiteY133" fmla="*/ 4246857 h 5511081"/>
              <a:gd name="connsiteX134" fmla="*/ 3038564 w 4833822"/>
              <a:gd name="connsiteY134" fmla="*/ 4357955 h 5511081"/>
              <a:gd name="connsiteX135" fmla="*/ 3407693 w 4833822"/>
              <a:gd name="connsiteY135" fmla="*/ 4773676 h 5511081"/>
              <a:gd name="connsiteX136" fmla="*/ 3576134 w 4833822"/>
              <a:gd name="connsiteY136" fmla="*/ 4813098 h 5511081"/>
              <a:gd name="connsiteX137" fmla="*/ 4002606 w 4833822"/>
              <a:gd name="connsiteY137" fmla="*/ 4917027 h 5511081"/>
              <a:gd name="connsiteX138" fmla="*/ 4124455 w 4833822"/>
              <a:gd name="connsiteY138" fmla="*/ 4999454 h 5511081"/>
              <a:gd name="connsiteX139" fmla="*/ 3586885 w 4833822"/>
              <a:gd name="connsiteY139" fmla="*/ 4451133 h 5511081"/>
              <a:gd name="connsiteX140" fmla="*/ 3339600 w 4833822"/>
              <a:gd name="connsiteY140" fmla="*/ 4307781 h 5511081"/>
              <a:gd name="connsiteX141" fmla="*/ 3551045 w 4833822"/>
              <a:gd name="connsiteY141" fmla="*/ 4483391 h 5511081"/>
              <a:gd name="connsiteX142" fmla="*/ 3658561 w 4833822"/>
              <a:gd name="connsiteY142" fmla="*/ 4666165 h 5511081"/>
              <a:gd name="connsiteX143" fmla="*/ 3536712 w 4833822"/>
              <a:gd name="connsiteY143" fmla="*/ 4590902 h 5511081"/>
              <a:gd name="connsiteX144" fmla="*/ 3167577 w 4833822"/>
              <a:gd name="connsiteY144" fmla="*/ 4254026 h 5511081"/>
              <a:gd name="connsiteX145" fmla="*/ 3072607 w 4833822"/>
              <a:gd name="connsiteY145" fmla="*/ 4212813 h 5511081"/>
              <a:gd name="connsiteX146" fmla="*/ 1497530 w 4833822"/>
              <a:gd name="connsiteY146" fmla="*/ 4125013 h 5511081"/>
              <a:gd name="connsiteX147" fmla="*/ 644585 w 4833822"/>
              <a:gd name="connsiteY147" fmla="*/ 4250444 h 5511081"/>
              <a:gd name="connsiteX148" fmla="*/ 404469 w 4833822"/>
              <a:gd name="connsiteY148" fmla="*/ 4325701 h 5511081"/>
              <a:gd name="connsiteX149" fmla="*/ 218113 w 4833822"/>
              <a:gd name="connsiteY149" fmla="*/ 4479804 h 5511081"/>
              <a:gd name="connsiteX150" fmla="*/ 347132 w 4833822"/>
              <a:gd name="connsiteY150" fmla="*/ 4999454 h 5511081"/>
              <a:gd name="connsiteX151" fmla="*/ 218113 w 4833822"/>
              <a:gd name="connsiteY151" fmla="*/ 4633906 h 5511081"/>
              <a:gd name="connsiteX152" fmla="*/ 289789 w 4833822"/>
              <a:gd name="connsiteY152" fmla="*/ 4526395 h 5511081"/>
              <a:gd name="connsiteX153" fmla="*/ 271869 w 4833822"/>
              <a:gd name="connsiteY153" fmla="*/ 4512062 h 5511081"/>
              <a:gd name="connsiteX154" fmla="*/ 304127 w 4833822"/>
              <a:gd name="connsiteY154" fmla="*/ 4418879 h 5511081"/>
              <a:gd name="connsiteX155" fmla="*/ 400887 w 4833822"/>
              <a:gd name="connsiteY155" fmla="*/ 4336453 h 5511081"/>
              <a:gd name="connsiteX156" fmla="*/ 404469 w 4833822"/>
              <a:gd name="connsiteY156" fmla="*/ 4329283 h 5511081"/>
              <a:gd name="connsiteX157" fmla="*/ 408056 w 4833822"/>
              <a:gd name="connsiteY157" fmla="*/ 4329283 h 5511081"/>
              <a:gd name="connsiteX158" fmla="*/ 569323 w 4833822"/>
              <a:gd name="connsiteY158" fmla="*/ 4286279 h 5511081"/>
              <a:gd name="connsiteX159" fmla="*/ 777186 w 4833822"/>
              <a:gd name="connsiteY159" fmla="*/ 4397377 h 5511081"/>
              <a:gd name="connsiteX160" fmla="*/ 1250249 w 4833822"/>
              <a:gd name="connsiteY160" fmla="*/ 4228936 h 5511081"/>
              <a:gd name="connsiteX161" fmla="*/ 1497530 w 4833822"/>
              <a:gd name="connsiteY161" fmla="*/ 4125013 h 5511081"/>
              <a:gd name="connsiteX162" fmla="*/ 3393360 w 4833822"/>
              <a:gd name="connsiteY162" fmla="*/ 4084243 h 5511081"/>
              <a:gd name="connsiteX163" fmla="*/ 3271511 w 4833822"/>
              <a:gd name="connsiteY163" fmla="*/ 4121426 h 5511081"/>
              <a:gd name="connsiteX164" fmla="*/ 3486538 w 4833822"/>
              <a:gd name="connsiteY164" fmla="*/ 4250444 h 5511081"/>
              <a:gd name="connsiteX165" fmla="*/ 4092197 w 4833822"/>
              <a:gd name="connsiteY165" fmla="*/ 4583738 h 5511081"/>
              <a:gd name="connsiteX166" fmla="*/ 3873588 w 4833822"/>
              <a:gd name="connsiteY166" fmla="*/ 4583738 h 5511081"/>
              <a:gd name="connsiteX167" fmla="*/ 4002606 w 4833822"/>
              <a:gd name="connsiteY167" fmla="*/ 4712751 h 5511081"/>
              <a:gd name="connsiteX168" fmla="*/ 4106535 w 4833822"/>
              <a:gd name="connsiteY168" fmla="*/ 4684080 h 5511081"/>
              <a:gd name="connsiteX169" fmla="*/ 4325144 w 4833822"/>
              <a:gd name="connsiteY169" fmla="*/ 4357955 h 5511081"/>
              <a:gd name="connsiteX170" fmla="*/ 4038441 w 4833822"/>
              <a:gd name="connsiteY170" fmla="*/ 4268364 h 5511081"/>
              <a:gd name="connsiteX171" fmla="*/ 3624178 w 4833822"/>
              <a:gd name="connsiteY171" fmla="*/ 4254752 h 5511081"/>
              <a:gd name="connsiteX172" fmla="*/ 3486739 w 4833822"/>
              <a:gd name="connsiteY172" fmla="*/ 4228973 h 5511081"/>
              <a:gd name="connsiteX173" fmla="*/ 3486739 w 4833822"/>
              <a:gd name="connsiteY173" fmla="*/ 4232968 h 5511081"/>
              <a:gd name="connsiteX174" fmla="*/ 3485394 w 4833822"/>
              <a:gd name="connsiteY174" fmla="*/ 4230279 h 5511081"/>
              <a:gd name="connsiteX175" fmla="*/ 3486706 w 4833822"/>
              <a:gd name="connsiteY175" fmla="*/ 4228967 h 5511081"/>
              <a:gd name="connsiteX176" fmla="*/ 3486538 w 4833822"/>
              <a:gd name="connsiteY176" fmla="*/ 4228936 h 5511081"/>
              <a:gd name="connsiteX177" fmla="*/ 3543876 w 4833822"/>
              <a:gd name="connsiteY177" fmla="*/ 4168012 h 5511081"/>
              <a:gd name="connsiteX178" fmla="*/ 4518674 w 4833822"/>
              <a:gd name="connsiteY178" fmla="*/ 4314950 h 5511081"/>
              <a:gd name="connsiteX179" fmla="*/ 4328731 w 4833822"/>
              <a:gd name="connsiteY179" fmla="*/ 4512062 h 5511081"/>
              <a:gd name="connsiteX180" fmla="*/ 4457745 w 4833822"/>
              <a:gd name="connsiteY180" fmla="*/ 4440381 h 5511081"/>
              <a:gd name="connsiteX181" fmla="*/ 4579599 w 4833822"/>
              <a:gd name="connsiteY181" fmla="*/ 4433218 h 5511081"/>
              <a:gd name="connsiteX182" fmla="*/ 4500754 w 4833822"/>
              <a:gd name="connsiteY182" fmla="*/ 4512062 h 5511081"/>
              <a:gd name="connsiteX183" fmla="*/ 4314393 w 4833822"/>
              <a:gd name="connsiteY183" fmla="*/ 4745010 h 5511081"/>
              <a:gd name="connsiteX184" fmla="*/ 4346651 w 4833822"/>
              <a:gd name="connsiteY184" fmla="*/ 4809516 h 5511081"/>
              <a:gd name="connsiteX185" fmla="*/ 4403989 w 4833822"/>
              <a:gd name="connsiteY185" fmla="*/ 4759343 h 5511081"/>
              <a:gd name="connsiteX186" fmla="*/ 4482833 w 4833822"/>
              <a:gd name="connsiteY186" fmla="*/ 4569400 h 5511081"/>
              <a:gd name="connsiteX187" fmla="*/ 4590350 w 4833822"/>
              <a:gd name="connsiteY187" fmla="*/ 4547898 h 5511081"/>
              <a:gd name="connsiteX188" fmla="*/ 4608265 w 4833822"/>
              <a:gd name="connsiteY188" fmla="*/ 4630324 h 5511081"/>
              <a:gd name="connsiteX189" fmla="*/ 4608265 w 4833822"/>
              <a:gd name="connsiteY189" fmla="*/ 4633906 h 5511081"/>
              <a:gd name="connsiteX190" fmla="*/ 4421909 w 4833822"/>
              <a:gd name="connsiteY190" fmla="*/ 4845351 h 5511081"/>
              <a:gd name="connsiteX191" fmla="*/ 4608265 w 4833822"/>
              <a:gd name="connsiteY191" fmla="*/ 4633906 h 5511081"/>
              <a:gd name="connsiteX192" fmla="*/ 4611852 w 4833822"/>
              <a:gd name="connsiteY192" fmla="*/ 4630324 h 5511081"/>
              <a:gd name="connsiteX193" fmla="*/ 4611852 w 4833822"/>
              <a:gd name="connsiteY193" fmla="*/ 4626742 h 5511081"/>
              <a:gd name="connsiteX194" fmla="*/ 4694279 w 4833822"/>
              <a:gd name="connsiteY194" fmla="*/ 4612404 h 5511081"/>
              <a:gd name="connsiteX195" fmla="*/ 4651275 w 4833822"/>
              <a:gd name="connsiteY195" fmla="*/ 4436800 h 5511081"/>
              <a:gd name="connsiteX196" fmla="*/ 4572429 w 4833822"/>
              <a:gd name="connsiteY196" fmla="*/ 4318532 h 5511081"/>
              <a:gd name="connsiteX197" fmla="*/ 4583181 w 4833822"/>
              <a:gd name="connsiteY197" fmla="*/ 4225355 h 5511081"/>
              <a:gd name="connsiteX198" fmla="*/ 4436247 w 4833822"/>
              <a:gd name="connsiteY198" fmla="*/ 4178768 h 5511081"/>
              <a:gd name="connsiteX199" fmla="*/ 3504459 w 4833822"/>
              <a:gd name="connsiteY199" fmla="*/ 4092754 h 5511081"/>
              <a:gd name="connsiteX200" fmla="*/ 3393360 w 4833822"/>
              <a:gd name="connsiteY200" fmla="*/ 4084243 h 5511081"/>
              <a:gd name="connsiteX201" fmla="*/ 655337 w 4833822"/>
              <a:gd name="connsiteY201" fmla="*/ 3952985 h 5511081"/>
              <a:gd name="connsiteX202" fmla="*/ 637416 w 4833822"/>
              <a:gd name="connsiteY202" fmla="*/ 4010328 h 5511081"/>
              <a:gd name="connsiteX203" fmla="*/ 863200 w 4833822"/>
              <a:gd name="connsiteY203" fmla="*/ 4114257 h 5511081"/>
              <a:gd name="connsiteX204" fmla="*/ 734181 w 4833822"/>
              <a:gd name="connsiteY204" fmla="*/ 3974492 h 5511081"/>
              <a:gd name="connsiteX205" fmla="*/ 655337 w 4833822"/>
              <a:gd name="connsiteY205" fmla="*/ 3952985 h 5511081"/>
              <a:gd name="connsiteX206" fmla="*/ 465399 w 4833822"/>
              <a:gd name="connsiteY206" fmla="*/ 3913568 h 5511081"/>
              <a:gd name="connsiteX207" fmla="*/ 465399 w 4833822"/>
              <a:gd name="connsiteY207" fmla="*/ 4114257 h 5511081"/>
              <a:gd name="connsiteX208" fmla="*/ 501234 w 4833822"/>
              <a:gd name="connsiteY208" fmla="*/ 4171599 h 5511081"/>
              <a:gd name="connsiteX209" fmla="*/ 554990 w 4833822"/>
              <a:gd name="connsiteY209" fmla="*/ 4117844 h 5511081"/>
              <a:gd name="connsiteX210" fmla="*/ 465399 w 4833822"/>
              <a:gd name="connsiteY210" fmla="*/ 3913568 h 5511081"/>
              <a:gd name="connsiteX211" fmla="*/ 4325169 w 4833822"/>
              <a:gd name="connsiteY211" fmla="*/ 3832671 h 5511081"/>
              <a:gd name="connsiteX212" fmla="*/ 3959602 w 4833822"/>
              <a:gd name="connsiteY212" fmla="*/ 4038999 h 5511081"/>
              <a:gd name="connsiteX213" fmla="*/ 4360985 w 4833822"/>
              <a:gd name="connsiteY213" fmla="*/ 3949403 h 5511081"/>
              <a:gd name="connsiteX214" fmla="*/ 4278558 w 4833822"/>
              <a:gd name="connsiteY214" fmla="*/ 4060501 h 5511081"/>
              <a:gd name="connsiteX215" fmla="*/ 4454163 w 4833822"/>
              <a:gd name="connsiteY215" fmla="*/ 4013910 h 5511081"/>
              <a:gd name="connsiteX216" fmla="*/ 4368153 w 4833822"/>
              <a:gd name="connsiteY216" fmla="*/ 3838305 h 5511081"/>
              <a:gd name="connsiteX217" fmla="*/ 4325169 w 4833822"/>
              <a:gd name="connsiteY217" fmla="*/ 3832671 h 5511081"/>
              <a:gd name="connsiteX218" fmla="*/ 4156709 w 4833822"/>
              <a:gd name="connsiteY218" fmla="*/ 3798883 h 5511081"/>
              <a:gd name="connsiteX219" fmla="*/ 3748157 w 4833822"/>
              <a:gd name="connsiteY219" fmla="*/ 3881309 h 5511081"/>
              <a:gd name="connsiteX220" fmla="*/ 3529543 w 4833822"/>
              <a:gd name="connsiteY220" fmla="*/ 4003158 h 5511081"/>
              <a:gd name="connsiteX221" fmla="*/ 3805494 w 4833822"/>
              <a:gd name="connsiteY221" fmla="*/ 3906399 h 5511081"/>
              <a:gd name="connsiteX222" fmla="*/ 4156709 w 4833822"/>
              <a:gd name="connsiteY222" fmla="*/ 3798883 h 5511081"/>
              <a:gd name="connsiteX223" fmla="*/ 399937 w 4833822"/>
              <a:gd name="connsiteY223" fmla="*/ 3755095 h 5511081"/>
              <a:gd name="connsiteX224" fmla="*/ 210944 w 4833822"/>
              <a:gd name="connsiteY224" fmla="*/ 3834723 h 5511081"/>
              <a:gd name="connsiteX225" fmla="*/ 124936 w 4833822"/>
              <a:gd name="connsiteY225" fmla="*/ 3978074 h 5511081"/>
              <a:gd name="connsiteX226" fmla="*/ 275451 w 4833822"/>
              <a:gd name="connsiteY226" fmla="*/ 3970905 h 5511081"/>
              <a:gd name="connsiteX227" fmla="*/ 304127 w 4833822"/>
              <a:gd name="connsiteY227" fmla="*/ 3988825 h 5511081"/>
              <a:gd name="connsiteX228" fmla="*/ 271869 w 4833822"/>
              <a:gd name="connsiteY228" fmla="*/ 4225355 h 5511081"/>
              <a:gd name="connsiteX229" fmla="*/ 311291 w 4833822"/>
              <a:gd name="connsiteY229" fmla="*/ 4067670 h 5511081"/>
              <a:gd name="connsiteX230" fmla="*/ 243203 w 4833822"/>
              <a:gd name="connsiteY230" fmla="*/ 3859807 h 5511081"/>
              <a:gd name="connsiteX231" fmla="*/ 1214409 w 4833822"/>
              <a:gd name="connsiteY231" fmla="*/ 3838305 h 5511081"/>
              <a:gd name="connsiteX232" fmla="*/ 465399 w 4833822"/>
              <a:gd name="connsiteY232" fmla="*/ 3755878 h 5511081"/>
              <a:gd name="connsiteX233" fmla="*/ 399937 w 4833822"/>
              <a:gd name="connsiteY233" fmla="*/ 3755095 h 5511081"/>
              <a:gd name="connsiteX234" fmla="*/ 2524908 w 4833822"/>
              <a:gd name="connsiteY234" fmla="*/ 2620796 h 5511081"/>
              <a:gd name="connsiteX235" fmla="*/ 2732856 w 4833822"/>
              <a:gd name="connsiteY235" fmla="*/ 3262715 h 5511081"/>
              <a:gd name="connsiteX236" fmla="*/ 2775802 w 4833822"/>
              <a:gd name="connsiteY236" fmla="*/ 3332784 h 5511081"/>
              <a:gd name="connsiteX237" fmla="*/ 2823267 w 4833822"/>
              <a:gd name="connsiteY237" fmla="*/ 3255934 h 5511081"/>
              <a:gd name="connsiteX238" fmla="*/ 2879774 w 4833822"/>
              <a:gd name="connsiteY238" fmla="*/ 3045728 h 5511081"/>
              <a:gd name="connsiteX239" fmla="*/ 2920458 w 4833822"/>
              <a:gd name="connsiteY239" fmla="*/ 3579153 h 5511081"/>
              <a:gd name="connsiteX240" fmla="*/ 3132925 w 4833822"/>
              <a:gd name="connsiteY240" fmla="*/ 3520386 h 5511081"/>
              <a:gd name="connsiteX241" fmla="*/ 2879774 w 4833822"/>
              <a:gd name="connsiteY241" fmla="*/ 3895594 h 5511081"/>
              <a:gd name="connsiteX242" fmla="*/ 2131619 w 4833822"/>
              <a:gd name="connsiteY242" fmla="*/ 3843608 h 5511081"/>
              <a:gd name="connsiteX243" fmla="*/ 1894289 w 4833822"/>
              <a:gd name="connsiteY243" fmla="*/ 3493264 h 5511081"/>
              <a:gd name="connsiteX244" fmla="*/ 2075111 w 4833822"/>
              <a:gd name="connsiteY244" fmla="*/ 3581415 h 5511081"/>
              <a:gd name="connsiteX245" fmla="*/ 2086414 w 4833822"/>
              <a:gd name="connsiteY245" fmla="*/ 3066070 h 5511081"/>
              <a:gd name="connsiteX246" fmla="*/ 2163263 w 4833822"/>
              <a:gd name="connsiteY246" fmla="*/ 3210729 h 5511081"/>
              <a:gd name="connsiteX247" fmla="*/ 2224289 w 4833822"/>
              <a:gd name="connsiteY247" fmla="*/ 3255934 h 5511081"/>
              <a:gd name="connsiteX248" fmla="*/ 2242372 w 4833822"/>
              <a:gd name="connsiteY248" fmla="*/ 3192646 h 5511081"/>
              <a:gd name="connsiteX249" fmla="*/ 2524908 w 4833822"/>
              <a:gd name="connsiteY249" fmla="*/ 2620796 h 5511081"/>
              <a:gd name="connsiteX250" fmla="*/ 2540406 w 4833822"/>
              <a:gd name="connsiteY250" fmla="*/ 1813455 h 5511081"/>
              <a:gd name="connsiteX251" fmla="*/ 2092432 w 4833822"/>
              <a:gd name="connsiteY251" fmla="*/ 2720152 h 5511081"/>
              <a:gd name="connsiteX252" fmla="*/ 2063761 w 4833822"/>
              <a:gd name="connsiteY252" fmla="*/ 2820499 h 5511081"/>
              <a:gd name="connsiteX253" fmla="*/ 1967001 w 4833822"/>
              <a:gd name="connsiteY253" fmla="*/ 2748823 h 5511081"/>
              <a:gd name="connsiteX254" fmla="*/ 1845152 w 4833822"/>
              <a:gd name="connsiteY254" fmla="*/ 2519459 h 5511081"/>
              <a:gd name="connsiteX255" fmla="*/ 1827232 w 4833822"/>
              <a:gd name="connsiteY255" fmla="*/ 3336566 h 5511081"/>
              <a:gd name="connsiteX256" fmla="*/ 1540529 w 4833822"/>
              <a:gd name="connsiteY256" fmla="*/ 3196797 h 5511081"/>
              <a:gd name="connsiteX257" fmla="*/ 1916828 w 4833822"/>
              <a:gd name="connsiteY257" fmla="*/ 3752286 h 5511081"/>
              <a:gd name="connsiteX258" fmla="*/ 3103066 w 4833822"/>
              <a:gd name="connsiteY258" fmla="*/ 3834713 h 5511081"/>
              <a:gd name="connsiteX259" fmla="*/ 3504448 w 4833822"/>
              <a:gd name="connsiteY259" fmla="*/ 3239801 h 5511081"/>
              <a:gd name="connsiteX260" fmla="*/ 3167572 w 4833822"/>
              <a:gd name="connsiteY260" fmla="*/ 3332979 h 5511081"/>
              <a:gd name="connsiteX261" fmla="*/ 3103066 w 4833822"/>
              <a:gd name="connsiteY261" fmla="*/ 2487205 h 5511081"/>
              <a:gd name="connsiteX262" fmla="*/ 3013470 w 4833822"/>
              <a:gd name="connsiteY262" fmla="*/ 2820499 h 5511081"/>
              <a:gd name="connsiteX263" fmla="*/ 2938212 w 4833822"/>
              <a:gd name="connsiteY263" fmla="*/ 2942348 h 5511081"/>
              <a:gd name="connsiteX264" fmla="*/ 2870119 w 4833822"/>
              <a:gd name="connsiteY264" fmla="*/ 2831250 h 5511081"/>
              <a:gd name="connsiteX265" fmla="*/ 2540406 w 4833822"/>
              <a:gd name="connsiteY265" fmla="*/ 1813455 h 5511081"/>
              <a:gd name="connsiteX266" fmla="*/ 357884 w 4833822"/>
              <a:gd name="connsiteY266" fmla="*/ 1741784 h 5511081"/>
              <a:gd name="connsiteX267" fmla="*/ 422396 w 4833822"/>
              <a:gd name="connsiteY267" fmla="*/ 1824211 h 5511081"/>
              <a:gd name="connsiteX268" fmla="*/ 522738 w 4833822"/>
              <a:gd name="connsiteY268" fmla="*/ 2325942 h 5511081"/>
              <a:gd name="connsiteX269" fmla="*/ 490485 w 4833822"/>
              <a:gd name="connsiteY269" fmla="*/ 2465712 h 5511081"/>
              <a:gd name="connsiteX270" fmla="*/ 386555 w 4833822"/>
              <a:gd name="connsiteY270" fmla="*/ 2365365 h 5511081"/>
              <a:gd name="connsiteX271" fmla="*/ 286208 w 4833822"/>
              <a:gd name="connsiteY271" fmla="*/ 1824211 h 5511081"/>
              <a:gd name="connsiteX272" fmla="*/ 357884 w 4833822"/>
              <a:gd name="connsiteY272" fmla="*/ 1741784 h 5511081"/>
              <a:gd name="connsiteX273" fmla="*/ 4036204 w 4833822"/>
              <a:gd name="connsiteY273" fmla="*/ 324393 h 5511081"/>
              <a:gd name="connsiteX274" fmla="*/ 4110123 w 4833822"/>
              <a:gd name="connsiteY274" fmla="*/ 387108 h 5511081"/>
              <a:gd name="connsiteX275" fmla="*/ 4063531 w 4833822"/>
              <a:gd name="connsiteY275" fmla="*/ 1197052 h 5511081"/>
              <a:gd name="connsiteX276" fmla="*/ 3938100 w 4833822"/>
              <a:gd name="connsiteY276" fmla="*/ 885258 h 5511081"/>
              <a:gd name="connsiteX277" fmla="*/ 3970353 w 4833822"/>
              <a:gd name="connsiteY277" fmla="*/ 390695 h 5511081"/>
              <a:gd name="connsiteX278" fmla="*/ 4036204 w 4833822"/>
              <a:gd name="connsiteY278" fmla="*/ 324393 h 5511081"/>
              <a:gd name="connsiteX279" fmla="*/ 915320 w 4833822"/>
              <a:gd name="connsiteY279" fmla="*/ 65964 h 5511081"/>
              <a:gd name="connsiteX280" fmla="*/ 1020430 w 4833822"/>
              <a:gd name="connsiteY280" fmla="*/ 746726 h 5511081"/>
              <a:gd name="connsiteX281" fmla="*/ 811383 w 4833822"/>
              <a:gd name="connsiteY281" fmla="*/ 707140 h 5511081"/>
              <a:gd name="connsiteX282" fmla="*/ 915320 w 4833822"/>
              <a:gd name="connsiteY282" fmla="*/ 65964 h 5511081"/>
              <a:gd name="connsiteX283" fmla="*/ 2536306 w 4833822"/>
              <a:gd name="connsiteY283" fmla="*/ 0 h 5511081"/>
              <a:gd name="connsiteX284" fmla="*/ 2948561 w 4833822"/>
              <a:gd name="connsiteY284" fmla="*/ 741984 h 5511081"/>
              <a:gd name="connsiteX285" fmla="*/ 2905997 w 4833822"/>
              <a:gd name="connsiteY285" fmla="*/ 1346511 h 5511081"/>
              <a:gd name="connsiteX286" fmla="*/ 3282263 w 4833822"/>
              <a:gd name="connsiteY286" fmla="*/ 487454 h 5511081"/>
              <a:gd name="connsiteX287" fmla="*/ 3257173 w 4833822"/>
              <a:gd name="connsiteY287" fmla="*/ 347685 h 5511081"/>
              <a:gd name="connsiteX288" fmla="*/ 3278681 w 4833822"/>
              <a:gd name="connsiteY288" fmla="*/ 258089 h 5511081"/>
              <a:gd name="connsiteX289" fmla="*/ 3361107 w 4833822"/>
              <a:gd name="connsiteY289" fmla="*/ 315432 h 5511081"/>
              <a:gd name="connsiteX290" fmla="*/ 3884339 w 4833822"/>
              <a:gd name="connsiteY290" fmla="*/ 1627102 h 5511081"/>
              <a:gd name="connsiteX291" fmla="*/ 3776823 w 4833822"/>
              <a:gd name="connsiteY291" fmla="*/ 2247097 h 5511081"/>
              <a:gd name="connsiteX292" fmla="*/ 4002606 w 4833822"/>
              <a:gd name="connsiteY292" fmla="*/ 2028488 h 5511081"/>
              <a:gd name="connsiteX293" fmla="*/ 4059943 w 4833822"/>
              <a:gd name="connsiteY293" fmla="*/ 1963977 h 5511081"/>
              <a:gd name="connsiteX294" fmla="*/ 4117286 w 4833822"/>
              <a:gd name="connsiteY294" fmla="*/ 2039239 h 5511081"/>
              <a:gd name="connsiteX295" fmla="*/ 4131625 w 4833822"/>
              <a:gd name="connsiteY295" fmla="*/ 2852761 h 5511081"/>
              <a:gd name="connsiteX296" fmla="*/ 3755321 w 4833822"/>
              <a:gd name="connsiteY296" fmla="*/ 3684203 h 5511081"/>
              <a:gd name="connsiteX297" fmla="*/ 3723067 w 4833822"/>
              <a:gd name="connsiteY297" fmla="*/ 3759460 h 5511081"/>
              <a:gd name="connsiteX298" fmla="*/ 4099366 w 4833822"/>
              <a:gd name="connsiteY298" fmla="*/ 3698536 h 5511081"/>
              <a:gd name="connsiteX299" fmla="*/ 4550927 w 4833822"/>
              <a:gd name="connsiteY299" fmla="*/ 4049750 h 5511081"/>
              <a:gd name="connsiteX300" fmla="*/ 4604683 w 4833822"/>
              <a:gd name="connsiteY300" fmla="*/ 4150097 h 5511081"/>
              <a:gd name="connsiteX301" fmla="*/ 4576011 w 4833822"/>
              <a:gd name="connsiteY301" fmla="*/ 4992290 h 5511081"/>
              <a:gd name="connsiteX302" fmla="*/ 4432660 w 4833822"/>
              <a:gd name="connsiteY302" fmla="*/ 5053214 h 5511081"/>
              <a:gd name="connsiteX303" fmla="*/ 3999019 w 4833822"/>
              <a:gd name="connsiteY303" fmla="*/ 5286161 h 5511081"/>
              <a:gd name="connsiteX304" fmla="*/ 3192667 w 4833822"/>
              <a:gd name="connsiteY304" fmla="*/ 5218068 h 5511081"/>
              <a:gd name="connsiteX305" fmla="*/ 2662265 w 4833822"/>
              <a:gd name="connsiteY305" fmla="*/ 4587320 h 5511081"/>
              <a:gd name="connsiteX306" fmla="*/ 2680186 w 4833822"/>
              <a:gd name="connsiteY306" fmla="*/ 4906276 h 5511081"/>
              <a:gd name="connsiteX307" fmla="*/ 2655096 w 4833822"/>
              <a:gd name="connsiteY307" fmla="*/ 5218068 h 5511081"/>
              <a:gd name="connsiteX308" fmla="*/ 2063771 w 4833822"/>
              <a:gd name="connsiteY308" fmla="*/ 5504770 h 5511081"/>
              <a:gd name="connsiteX309" fmla="*/ 1827242 w 4833822"/>
              <a:gd name="connsiteY309" fmla="*/ 5454597 h 5511081"/>
              <a:gd name="connsiteX310" fmla="*/ 1594295 w 4833822"/>
              <a:gd name="connsiteY310" fmla="*/ 4913445 h 5511081"/>
              <a:gd name="connsiteX311" fmla="*/ 1952673 w 4833822"/>
              <a:gd name="connsiteY311" fmla="*/ 4379457 h 5511081"/>
              <a:gd name="connsiteX312" fmla="*/ 2020761 w 4833822"/>
              <a:gd name="connsiteY312" fmla="*/ 4246857 h 5511081"/>
              <a:gd name="connsiteX313" fmla="*/ 1841575 w 4833822"/>
              <a:gd name="connsiteY313" fmla="*/ 4390208 h 5511081"/>
              <a:gd name="connsiteX314" fmla="*/ 884697 w 4833822"/>
              <a:gd name="connsiteY314" fmla="*/ 5135641 h 5511081"/>
              <a:gd name="connsiteX315" fmla="*/ 547826 w 4833822"/>
              <a:gd name="connsiteY315" fmla="*/ 5167894 h 5511081"/>
              <a:gd name="connsiteX316" fmla="*/ 357883 w 4833822"/>
              <a:gd name="connsiteY316" fmla="*/ 5110557 h 5511081"/>
              <a:gd name="connsiteX317" fmla="*/ 89095 w 4833822"/>
              <a:gd name="connsiteY317" fmla="*/ 4684080 h 5511081"/>
              <a:gd name="connsiteX318" fmla="*/ 46091 w 4833822"/>
              <a:gd name="connsiteY318" fmla="*/ 4332871 h 5511081"/>
              <a:gd name="connsiteX319" fmla="*/ 440310 w 4833822"/>
              <a:gd name="connsiteY319" fmla="*/ 3684203 h 5511081"/>
              <a:gd name="connsiteX320" fmla="*/ 1020884 w 4833822"/>
              <a:gd name="connsiteY320" fmla="*/ 3734376 h 5511081"/>
              <a:gd name="connsiteX321" fmla="*/ 798688 w 4833822"/>
              <a:gd name="connsiteY321" fmla="*/ 3562354 h 5511081"/>
              <a:gd name="connsiteX322" fmla="*/ 766435 w 4833822"/>
              <a:gd name="connsiteY322" fmla="*/ 3505011 h 5511081"/>
              <a:gd name="connsiteX323" fmla="*/ 838110 w 4833822"/>
              <a:gd name="connsiteY323" fmla="*/ 3483509 h 5511081"/>
              <a:gd name="connsiteX324" fmla="*/ 1060306 w 4833822"/>
              <a:gd name="connsiteY324" fmla="*/ 3576687 h 5511081"/>
              <a:gd name="connsiteX325" fmla="*/ 777186 w 4833822"/>
              <a:gd name="connsiteY325" fmla="*/ 3078539 h 5511081"/>
              <a:gd name="connsiteX326" fmla="*/ 723430 w 4833822"/>
              <a:gd name="connsiteY326" fmla="*/ 2544556 h 5511081"/>
              <a:gd name="connsiteX327" fmla="*/ 727012 w 4833822"/>
              <a:gd name="connsiteY327" fmla="*/ 1845715 h 5511081"/>
              <a:gd name="connsiteX328" fmla="*/ 762853 w 4833822"/>
              <a:gd name="connsiteY328" fmla="*/ 1713115 h 5511081"/>
              <a:gd name="connsiteX329" fmla="*/ 1017302 w 4833822"/>
              <a:gd name="connsiteY329" fmla="*/ 2014150 h 5511081"/>
              <a:gd name="connsiteX330" fmla="*/ 1139151 w 4833822"/>
              <a:gd name="connsiteY330" fmla="*/ 2053572 h 5511081"/>
              <a:gd name="connsiteX331" fmla="*/ 1110480 w 4833822"/>
              <a:gd name="connsiteY331" fmla="*/ 1942474 h 5511081"/>
              <a:gd name="connsiteX332" fmla="*/ 1056393 w 4833822"/>
              <a:gd name="connsiteY332" fmla="*/ 1370380 h 5511081"/>
              <a:gd name="connsiteX333" fmla="*/ 1375186 w 4833822"/>
              <a:gd name="connsiteY333" fmla="*/ 760442 h 5511081"/>
              <a:gd name="connsiteX334" fmla="*/ 1547703 w 4833822"/>
              <a:gd name="connsiteY334" fmla="*/ 538448 h 5511081"/>
              <a:gd name="connsiteX335" fmla="*/ 1617669 w 4833822"/>
              <a:gd name="connsiteY335" fmla="*/ 898829 h 5511081"/>
              <a:gd name="connsiteX336" fmla="*/ 1942288 w 4833822"/>
              <a:gd name="connsiteY336" fmla="*/ 1366141 h 5511081"/>
              <a:gd name="connsiteX337" fmla="*/ 1975721 w 4833822"/>
              <a:gd name="connsiteY337" fmla="*/ 637209 h 5511081"/>
              <a:gd name="connsiteX338" fmla="*/ 2536306 w 4833822"/>
              <a:gd name="connsiteY338" fmla="*/ 0 h 551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</a:cxnLst>
            <a:rect l="l" t="t" r="r" b="b"/>
            <a:pathLst>
              <a:path w="4833822" h="5511081">
                <a:moveTo>
                  <a:pt x="2144854" y="5137432"/>
                </a:moveTo>
                <a:cubicBezTo>
                  <a:pt x="2114840" y="5136536"/>
                  <a:pt x="2083482" y="5142808"/>
                  <a:pt x="2053020" y="5146392"/>
                </a:cubicBezTo>
                <a:cubicBezTo>
                  <a:pt x="2006428" y="5153561"/>
                  <a:pt x="1967006" y="5175063"/>
                  <a:pt x="1959837" y="5221650"/>
                </a:cubicBezTo>
                <a:cubicBezTo>
                  <a:pt x="1949086" y="5278992"/>
                  <a:pt x="1981344" y="5318415"/>
                  <a:pt x="2045851" y="5339917"/>
                </a:cubicBezTo>
                <a:cubicBezTo>
                  <a:pt x="2045851" y="5304076"/>
                  <a:pt x="2038682" y="5275410"/>
                  <a:pt x="2042269" y="5243152"/>
                </a:cubicBezTo>
                <a:cubicBezTo>
                  <a:pt x="2045851" y="5207317"/>
                  <a:pt x="2067353" y="5178645"/>
                  <a:pt x="2106775" y="5178645"/>
                </a:cubicBezTo>
                <a:cubicBezTo>
                  <a:pt x="2174869" y="5182233"/>
                  <a:pt x="2131865" y="5225237"/>
                  <a:pt x="2128277" y="5250321"/>
                </a:cubicBezTo>
                <a:cubicBezTo>
                  <a:pt x="2124696" y="5275410"/>
                  <a:pt x="2139029" y="5293325"/>
                  <a:pt x="2164118" y="5300494"/>
                </a:cubicBezTo>
                <a:cubicBezTo>
                  <a:pt x="2192784" y="5307664"/>
                  <a:pt x="2221455" y="5293325"/>
                  <a:pt x="2232206" y="5264659"/>
                </a:cubicBezTo>
                <a:cubicBezTo>
                  <a:pt x="2242957" y="5232401"/>
                  <a:pt x="2253709" y="5196566"/>
                  <a:pt x="2228624" y="5171476"/>
                </a:cubicBezTo>
                <a:cubicBezTo>
                  <a:pt x="2203538" y="5146392"/>
                  <a:pt x="2174868" y="5138329"/>
                  <a:pt x="2144854" y="5137432"/>
                </a:cubicBezTo>
                <a:close/>
                <a:moveTo>
                  <a:pt x="2508163" y="5106970"/>
                </a:moveTo>
                <a:cubicBezTo>
                  <a:pt x="2529665" y="5228819"/>
                  <a:pt x="2483074" y="5325584"/>
                  <a:pt x="2407811" y="5415180"/>
                </a:cubicBezTo>
                <a:cubicBezTo>
                  <a:pt x="2576251" y="5318415"/>
                  <a:pt x="2604923" y="5232401"/>
                  <a:pt x="2508163" y="5106970"/>
                </a:cubicBezTo>
                <a:close/>
                <a:moveTo>
                  <a:pt x="2215080" y="5022435"/>
                </a:moveTo>
                <a:cubicBezTo>
                  <a:pt x="2201521" y="5023142"/>
                  <a:pt x="2186962" y="5024990"/>
                  <a:pt x="2171282" y="5028125"/>
                </a:cubicBezTo>
                <a:cubicBezTo>
                  <a:pt x="2303882" y="5085468"/>
                  <a:pt x="2375563" y="5160725"/>
                  <a:pt x="2350473" y="5307664"/>
                </a:cubicBezTo>
                <a:cubicBezTo>
                  <a:pt x="2425731" y="5239570"/>
                  <a:pt x="2429318" y="5178645"/>
                  <a:pt x="2393478" y="5124890"/>
                </a:cubicBezTo>
                <a:cubicBezTo>
                  <a:pt x="2361224" y="5076506"/>
                  <a:pt x="2322924" y="5032158"/>
                  <a:pt x="2252871" y="5023590"/>
                </a:cubicBezTo>
                <a:cubicBezTo>
                  <a:pt x="2241196" y="5022162"/>
                  <a:pt x="2228638" y="5021728"/>
                  <a:pt x="2215080" y="5022435"/>
                </a:cubicBezTo>
                <a:close/>
                <a:moveTo>
                  <a:pt x="3767359" y="4903477"/>
                </a:moveTo>
                <a:cubicBezTo>
                  <a:pt x="3822963" y="4896422"/>
                  <a:pt x="3870000" y="4928676"/>
                  <a:pt x="3913003" y="4985120"/>
                </a:cubicBezTo>
                <a:cubicBezTo>
                  <a:pt x="3916590" y="4992289"/>
                  <a:pt x="3923759" y="4999458"/>
                  <a:pt x="3930923" y="5010209"/>
                </a:cubicBezTo>
                <a:cubicBezTo>
                  <a:pt x="3927341" y="5017373"/>
                  <a:pt x="3923759" y="5035294"/>
                  <a:pt x="3923759" y="5035294"/>
                </a:cubicBezTo>
                <a:cubicBezTo>
                  <a:pt x="3841327" y="5024543"/>
                  <a:pt x="3762487" y="4960035"/>
                  <a:pt x="3672890" y="5017373"/>
                </a:cubicBezTo>
                <a:lnTo>
                  <a:pt x="3672890" y="4949284"/>
                </a:lnTo>
                <a:cubicBezTo>
                  <a:pt x="3683641" y="4938528"/>
                  <a:pt x="3697974" y="4931364"/>
                  <a:pt x="3708731" y="4924195"/>
                </a:cubicBezTo>
                <a:cubicBezTo>
                  <a:pt x="3729338" y="4912548"/>
                  <a:pt x="3748824" y="4905829"/>
                  <a:pt x="3767359" y="4903477"/>
                </a:cubicBezTo>
                <a:close/>
                <a:moveTo>
                  <a:pt x="3779366" y="4863666"/>
                </a:moveTo>
                <a:cubicBezTo>
                  <a:pt x="3734324" y="4865346"/>
                  <a:pt x="3685439" y="4877609"/>
                  <a:pt x="3637059" y="4888361"/>
                </a:cubicBezTo>
                <a:cubicBezTo>
                  <a:pt x="3547463" y="4917027"/>
                  <a:pt x="3525961" y="4992290"/>
                  <a:pt x="3497289" y="5071129"/>
                </a:cubicBezTo>
                <a:cubicBezTo>
                  <a:pt x="3551045" y="5067547"/>
                  <a:pt x="3561796" y="4999454"/>
                  <a:pt x="3615557" y="5013792"/>
                </a:cubicBezTo>
                <a:cubicBezTo>
                  <a:pt x="3640641" y="5200147"/>
                  <a:pt x="3640641" y="5196566"/>
                  <a:pt x="3852086" y="5171476"/>
                </a:cubicBezTo>
                <a:cubicBezTo>
                  <a:pt x="3966766" y="5160725"/>
                  <a:pt x="3984686" y="5099801"/>
                  <a:pt x="3952433" y="4999454"/>
                </a:cubicBezTo>
                <a:lnTo>
                  <a:pt x="3945496" y="4982649"/>
                </a:lnTo>
                <a:lnTo>
                  <a:pt x="3938093" y="4982649"/>
                </a:lnTo>
                <a:lnTo>
                  <a:pt x="3927341" y="4982649"/>
                </a:lnTo>
                <a:cubicBezTo>
                  <a:pt x="3923758" y="4981304"/>
                  <a:pt x="3916588" y="4979287"/>
                  <a:pt x="3909418" y="4977942"/>
                </a:cubicBezTo>
                <a:cubicBezTo>
                  <a:pt x="3913000" y="4977942"/>
                  <a:pt x="3916588" y="4978614"/>
                  <a:pt x="3920171" y="4977942"/>
                </a:cubicBezTo>
                <a:lnTo>
                  <a:pt x="3945252" y="4982059"/>
                </a:lnTo>
                <a:lnTo>
                  <a:pt x="3928739" y="4942059"/>
                </a:lnTo>
                <a:cubicBezTo>
                  <a:pt x="3901672" y="4894015"/>
                  <a:pt x="3864965" y="4872681"/>
                  <a:pt x="3822967" y="4865961"/>
                </a:cubicBezTo>
                <a:cubicBezTo>
                  <a:pt x="3808968" y="4863722"/>
                  <a:pt x="3794381" y="4863106"/>
                  <a:pt x="3779366" y="4863666"/>
                </a:cubicBezTo>
                <a:close/>
                <a:moveTo>
                  <a:pt x="4196131" y="4719920"/>
                </a:moveTo>
                <a:cubicBezTo>
                  <a:pt x="4145957" y="4820267"/>
                  <a:pt x="4171042" y="4891943"/>
                  <a:pt x="4235548" y="4949285"/>
                </a:cubicBezTo>
                <a:cubicBezTo>
                  <a:pt x="4296478" y="5003041"/>
                  <a:pt x="4364567" y="5017374"/>
                  <a:pt x="4454163" y="4952867"/>
                </a:cubicBezTo>
                <a:cubicBezTo>
                  <a:pt x="4310811" y="4938529"/>
                  <a:pt x="4253469" y="4834600"/>
                  <a:pt x="4196131" y="4719920"/>
                </a:cubicBezTo>
                <a:close/>
                <a:moveTo>
                  <a:pt x="1174995" y="4404542"/>
                </a:moveTo>
                <a:cubicBezTo>
                  <a:pt x="1207248" y="4415293"/>
                  <a:pt x="1268173" y="4418875"/>
                  <a:pt x="1250253" y="4451134"/>
                </a:cubicBezTo>
                <a:cubicBezTo>
                  <a:pt x="1207248" y="4533561"/>
                  <a:pt x="1114070" y="4540725"/>
                  <a:pt x="1035224" y="4562227"/>
                </a:cubicBezTo>
                <a:cubicBezTo>
                  <a:pt x="1010135" y="4565815"/>
                  <a:pt x="974299" y="4562227"/>
                  <a:pt x="981463" y="4537143"/>
                </a:cubicBezTo>
                <a:cubicBezTo>
                  <a:pt x="1010135" y="4443965"/>
                  <a:pt x="1114070" y="4451134"/>
                  <a:pt x="1174995" y="4404542"/>
                </a:cubicBezTo>
                <a:close/>
                <a:moveTo>
                  <a:pt x="3960412" y="4375267"/>
                </a:moveTo>
                <a:cubicBezTo>
                  <a:pt x="4003548" y="4379417"/>
                  <a:pt x="4047393" y="4398944"/>
                  <a:pt x="4095776" y="4433212"/>
                </a:cubicBezTo>
                <a:cubicBezTo>
                  <a:pt x="4067105" y="4451132"/>
                  <a:pt x="4059936" y="4461882"/>
                  <a:pt x="4052767" y="4461882"/>
                </a:cubicBezTo>
                <a:cubicBezTo>
                  <a:pt x="3981092" y="4461882"/>
                  <a:pt x="3909418" y="4483383"/>
                  <a:pt x="3852081" y="4429631"/>
                </a:cubicBezTo>
                <a:cubicBezTo>
                  <a:pt x="3848494" y="4422462"/>
                  <a:pt x="3852081" y="4397374"/>
                  <a:pt x="3859245" y="4393792"/>
                </a:cubicBezTo>
                <a:cubicBezTo>
                  <a:pt x="3878956" y="4384834"/>
                  <a:pt x="3898219" y="4379011"/>
                  <a:pt x="3917370" y="4376267"/>
                </a:cubicBezTo>
                <a:cubicBezTo>
                  <a:pt x="3931733" y="4374209"/>
                  <a:pt x="3946033" y="4373884"/>
                  <a:pt x="3960412" y="4375267"/>
                </a:cubicBezTo>
                <a:close/>
                <a:moveTo>
                  <a:pt x="2177948" y="4281017"/>
                </a:moveTo>
                <a:cubicBezTo>
                  <a:pt x="2162325" y="4280682"/>
                  <a:pt x="2154261" y="4293449"/>
                  <a:pt x="2146198" y="4304199"/>
                </a:cubicBezTo>
                <a:cubicBezTo>
                  <a:pt x="1988513" y="4533565"/>
                  <a:pt x="1823655" y="4759343"/>
                  <a:pt x="1680303" y="5003041"/>
                </a:cubicBezTo>
                <a:cubicBezTo>
                  <a:pt x="1601458" y="5135641"/>
                  <a:pt x="1637299" y="5239570"/>
                  <a:pt x="1762730" y="5365001"/>
                </a:cubicBezTo>
                <a:cubicBezTo>
                  <a:pt x="1730477" y="5243152"/>
                  <a:pt x="1719726" y="5153561"/>
                  <a:pt x="1802152" y="5085468"/>
                </a:cubicBezTo>
                <a:cubicBezTo>
                  <a:pt x="1891748" y="5031712"/>
                  <a:pt x="1984926" y="4981539"/>
                  <a:pt x="2081691" y="4927778"/>
                </a:cubicBezTo>
                <a:cubicBezTo>
                  <a:pt x="1977757" y="4917027"/>
                  <a:pt x="1913251" y="4970788"/>
                  <a:pt x="1845157" y="5010205"/>
                </a:cubicBezTo>
                <a:cubicBezTo>
                  <a:pt x="1798565" y="5038881"/>
                  <a:pt x="1759148" y="5060378"/>
                  <a:pt x="1744810" y="4981539"/>
                </a:cubicBezTo>
                <a:cubicBezTo>
                  <a:pt x="1830824" y="4891943"/>
                  <a:pt x="1941922" y="4848938"/>
                  <a:pt x="2060189" y="4827436"/>
                </a:cubicBezTo>
                <a:cubicBezTo>
                  <a:pt x="2103188" y="4816685"/>
                  <a:pt x="2160531" y="4823849"/>
                  <a:pt x="2178451" y="4766506"/>
                </a:cubicBezTo>
                <a:cubicBezTo>
                  <a:pt x="2228624" y="4626742"/>
                  <a:pt x="2289549" y="4486973"/>
                  <a:pt x="2293136" y="4300617"/>
                </a:cubicBezTo>
                <a:cubicBezTo>
                  <a:pt x="2182033" y="4454720"/>
                  <a:pt x="2092442" y="4587320"/>
                  <a:pt x="1999259" y="4716338"/>
                </a:cubicBezTo>
                <a:cubicBezTo>
                  <a:pt x="1999259" y="4537146"/>
                  <a:pt x="2139029" y="4433218"/>
                  <a:pt x="2196371" y="4286279"/>
                </a:cubicBezTo>
                <a:cubicBezTo>
                  <a:pt x="2189204" y="4282696"/>
                  <a:pt x="2183156" y="4281129"/>
                  <a:pt x="2177948" y="4281017"/>
                </a:cubicBezTo>
                <a:close/>
                <a:moveTo>
                  <a:pt x="2511745" y="4268364"/>
                </a:moveTo>
                <a:cubicBezTo>
                  <a:pt x="2482179" y="4357060"/>
                  <a:pt x="2478819" y="4429633"/>
                  <a:pt x="2482010" y="4496660"/>
                </a:cubicBezTo>
                <a:lnTo>
                  <a:pt x="2486655" y="4562225"/>
                </a:lnTo>
                <a:lnTo>
                  <a:pt x="2514429" y="4577904"/>
                </a:lnTo>
                <a:cubicBezTo>
                  <a:pt x="2520702" y="4584624"/>
                  <a:pt x="2524285" y="4592689"/>
                  <a:pt x="2526077" y="4601650"/>
                </a:cubicBezTo>
                <a:lnTo>
                  <a:pt x="2486655" y="4562228"/>
                </a:lnTo>
                <a:lnTo>
                  <a:pt x="2486655" y="4562231"/>
                </a:lnTo>
                <a:cubicBezTo>
                  <a:pt x="2440069" y="4641075"/>
                  <a:pt x="2500994" y="4745010"/>
                  <a:pt x="2440069" y="4838187"/>
                </a:cubicBezTo>
                <a:cubicBezTo>
                  <a:pt x="2371975" y="4702000"/>
                  <a:pt x="2425731" y="4562231"/>
                  <a:pt x="2375563" y="4400959"/>
                </a:cubicBezTo>
                <a:cubicBezTo>
                  <a:pt x="2343304" y="4547898"/>
                  <a:pt x="2311051" y="4658996"/>
                  <a:pt x="2296718" y="4770094"/>
                </a:cubicBezTo>
                <a:cubicBezTo>
                  <a:pt x="2285967" y="4856102"/>
                  <a:pt x="2371975" y="4881192"/>
                  <a:pt x="2429318" y="4891943"/>
                </a:cubicBezTo>
                <a:cubicBezTo>
                  <a:pt x="2500994" y="4906276"/>
                  <a:pt x="2490243" y="4838187"/>
                  <a:pt x="2493825" y="4791596"/>
                </a:cubicBezTo>
                <a:cubicBezTo>
                  <a:pt x="2500994" y="4727089"/>
                  <a:pt x="2468741" y="4655414"/>
                  <a:pt x="2529665" y="4601653"/>
                </a:cubicBezTo>
                <a:cubicBezTo>
                  <a:pt x="2576251" y="4497724"/>
                  <a:pt x="2551167" y="4397377"/>
                  <a:pt x="2511745" y="4268364"/>
                </a:cubicBezTo>
                <a:close/>
                <a:moveTo>
                  <a:pt x="2808528" y="4265898"/>
                </a:moveTo>
                <a:cubicBezTo>
                  <a:pt x="2801137" y="4267018"/>
                  <a:pt x="2793074" y="4271051"/>
                  <a:pt x="2784115" y="4279115"/>
                </a:cubicBezTo>
                <a:cubicBezTo>
                  <a:pt x="2755443" y="4304199"/>
                  <a:pt x="2784115" y="4332871"/>
                  <a:pt x="2798448" y="4354373"/>
                </a:cubicBezTo>
                <a:cubicBezTo>
                  <a:pt x="2823537" y="4393795"/>
                  <a:pt x="2852203" y="4433218"/>
                  <a:pt x="2880875" y="4469053"/>
                </a:cubicBezTo>
                <a:cubicBezTo>
                  <a:pt x="2963301" y="4572987"/>
                  <a:pt x="3045733" y="4673329"/>
                  <a:pt x="3142493" y="4798765"/>
                </a:cubicBezTo>
                <a:cubicBezTo>
                  <a:pt x="3020644" y="4759343"/>
                  <a:pt x="2956137" y="4698418"/>
                  <a:pt x="2891625" y="4633906"/>
                </a:cubicBezTo>
                <a:cubicBezTo>
                  <a:pt x="2819950" y="4551479"/>
                  <a:pt x="2751861" y="4472635"/>
                  <a:pt x="2683768" y="4390208"/>
                </a:cubicBezTo>
                <a:cubicBezTo>
                  <a:pt x="2673017" y="4397377"/>
                  <a:pt x="2662265" y="4408128"/>
                  <a:pt x="2651515" y="4415297"/>
                </a:cubicBezTo>
                <a:cubicBezTo>
                  <a:pt x="2705270" y="4508475"/>
                  <a:pt x="2787697" y="4583738"/>
                  <a:pt x="2866541" y="4658996"/>
                </a:cubicBezTo>
                <a:cubicBezTo>
                  <a:pt x="3038564" y="4859690"/>
                  <a:pt x="3189085" y="5078298"/>
                  <a:pt x="3389773" y="5257490"/>
                </a:cubicBezTo>
                <a:cubicBezTo>
                  <a:pt x="3461449" y="5325584"/>
                  <a:pt x="3543876" y="5339917"/>
                  <a:pt x="3637059" y="5300494"/>
                </a:cubicBezTo>
                <a:cubicBezTo>
                  <a:pt x="3450698" y="5232401"/>
                  <a:pt x="3307347" y="5132059"/>
                  <a:pt x="3246422" y="4931365"/>
                </a:cubicBezTo>
                <a:cubicBezTo>
                  <a:pt x="3314516" y="4938529"/>
                  <a:pt x="3346769" y="5042463"/>
                  <a:pt x="3400524" y="4981539"/>
                </a:cubicBezTo>
                <a:cubicBezTo>
                  <a:pt x="3457867" y="4917027"/>
                  <a:pt x="3375440" y="4877610"/>
                  <a:pt x="3336018" y="4834600"/>
                </a:cubicBezTo>
                <a:cubicBezTo>
                  <a:pt x="3257173" y="4745010"/>
                  <a:pt x="3174746" y="4662578"/>
                  <a:pt x="3095901" y="4572987"/>
                </a:cubicBezTo>
                <a:cubicBezTo>
                  <a:pt x="3017057" y="4486973"/>
                  <a:pt x="2941799" y="4393795"/>
                  <a:pt x="2862954" y="4304199"/>
                </a:cubicBezTo>
                <a:cubicBezTo>
                  <a:pt x="2846827" y="4285386"/>
                  <a:pt x="2830701" y="4262538"/>
                  <a:pt x="2808528" y="4265898"/>
                </a:cubicBezTo>
                <a:close/>
                <a:moveTo>
                  <a:pt x="1587125" y="4221773"/>
                </a:moveTo>
                <a:cubicBezTo>
                  <a:pt x="1325507" y="4307781"/>
                  <a:pt x="1063888" y="4383044"/>
                  <a:pt x="798688" y="4429636"/>
                </a:cubicBezTo>
                <a:cubicBezTo>
                  <a:pt x="938457" y="4676916"/>
                  <a:pt x="938457" y="4888361"/>
                  <a:pt x="780768" y="5053214"/>
                </a:cubicBezTo>
                <a:cubicBezTo>
                  <a:pt x="759265" y="4981539"/>
                  <a:pt x="784355" y="4920614"/>
                  <a:pt x="791519" y="4859690"/>
                </a:cubicBezTo>
                <a:cubicBezTo>
                  <a:pt x="809439" y="4727089"/>
                  <a:pt x="809439" y="4601653"/>
                  <a:pt x="709092" y="4497724"/>
                </a:cubicBezTo>
                <a:cubicBezTo>
                  <a:pt x="583661" y="4368706"/>
                  <a:pt x="497647" y="4372293"/>
                  <a:pt x="368634" y="4508475"/>
                </a:cubicBezTo>
                <a:cubicBezTo>
                  <a:pt x="357883" y="4519226"/>
                  <a:pt x="343545" y="4529977"/>
                  <a:pt x="332793" y="4533565"/>
                </a:cubicBezTo>
                <a:cubicBezTo>
                  <a:pt x="343545" y="4537146"/>
                  <a:pt x="354296" y="4540728"/>
                  <a:pt x="368634" y="4547898"/>
                </a:cubicBezTo>
                <a:cubicBezTo>
                  <a:pt x="318460" y="4644663"/>
                  <a:pt x="257536" y="4741422"/>
                  <a:pt x="350714" y="4848938"/>
                </a:cubicBezTo>
                <a:cubicBezTo>
                  <a:pt x="379385" y="4877610"/>
                  <a:pt x="390136" y="4934947"/>
                  <a:pt x="447479" y="4913445"/>
                </a:cubicBezTo>
                <a:cubicBezTo>
                  <a:pt x="490483" y="4895525"/>
                  <a:pt x="486896" y="4848938"/>
                  <a:pt x="486896" y="4813098"/>
                </a:cubicBezTo>
                <a:cubicBezTo>
                  <a:pt x="486896" y="4773676"/>
                  <a:pt x="494065" y="4730671"/>
                  <a:pt x="468981" y="4694831"/>
                </a:cubicBezTo>
                <a:cubicBezTo>
                  <a:pt x="404469" y="4709169"/>
                  <a:pt x="425971" y="4784427"/>
                  <a:pt x="372216" y="4802347"/>
                </a:cubicBezTo>
                <a:cubicBezTo>
                  <a:pt x="322042" y="4748591"/>
                  <a:pt x="347132" y="4698418"/>
                  <a:pt x="382967" y="4651826"/>
                </a:cubicBezTo>
                <a:cubicBezTo>
                  <a:pt x="411638" y="4615991"/>
                  <a:pt x="451061" y="4598071"/>
                  <a:pt x="497647" y="4612404"/>
                </a:cubicBezTo>
                <a:cubicBezTo>
                  <a:pt x="551408" y="4630324"/>
                  <a:pt x="565741" y="4680498"/>
                  <a:pt x="569323" y="4727089"/>
                </a:cubicBezTo>
                <a:cubicBezTo>
                  <a:pt x="576492" y="4791596"/>
                  <a:pt x="576492" y="4856102"/>
                  <a:pt x="580074" y="4938529"/>
                </a:cubicBezTo>
                <a:cubicBezTo>
                  <a:pt x="669670" y="4852520"/>
                  <a:pt x="644585" y="4773676"/>
                  <a:pt x="612332" y="4694831"/>
                </a:cubicBezTo>
                <a:cubicBezTo>
                  <a:pt x="583661" y="4623155"/>
                  <a:pt x="544238" y="4555067"/>
                  <a:pt x="497647" y="4461884"/>
                </a:cubicBezTo>
                <a:cubicBezTo>
                  <a:pt x="666088" y="4569400"/>
                  <a:pt x="759265" y="4737840"/>
                  <a:pt x="730594" y="4866853"/>
                </a:cubicBezTo>
                <a:cubicBezTo>
                  <a:pt x="709092" y="4963618"/>
                  <a:pt x="658918" y="5031712"/>
                  <a:pt x="547826" y="5031712"/>
                </a:cubicBezTo>
                <a:cubicBezTo>
                  <a:pt x="633834" y="5135641"/>
                  <a:pt x="730594" y="5135641"/>
                  <a:pt x="834528" y="5063965"/>
                </a:cubicBezTo>
                <a:cubicBezTo>
                  <a:pt x="1071057" y="4899112"/>
                  <a:pt x="1314756" y="4737840"/>
                  <a:pt x="1533370" y="4547898"/>
                </a:cubicBezTo>
                <a:cubicBezTo>
                  <a:pt x="1569205" y="4515644"/>
                  <a:pt x="1612210" y="4490555"/>
                  <a:pt x="1633712" y="4415297"/>
                </a:cubicBezTo>
                <a:lnTo>
                  <a:pt x="1142733" y="4730671"/>
                </a:lnTo>
                <a:cubicBezTo>
                  <a:pt x="1106893" y="4752173"/>
                  <a:pt x="1060306" y="4802347"/>
                  <a:pt x="1031635" y="4759343"/>
                </a:cubicBezTo>
                <a:cubicBezTo>
                  <a:pt x="992213" y="4705582"/>
                  <a:pt x="1067476" y="4691249"/>
                  <a:pt x="1096142" y="4658996"/>
                </a:cubicBezTo>
                <a:cubicBezTo>
                  <a:pt x="1243080" y="4501311"/>
                  <a:pt x="1533370" y="4497724"/>
                  <a:pt x="1587125" y="4221773"/>
                </a:cubicBezTo>
                <a:close/>
                <a:moveTo>
                  <a:pt x="3072607" y="4212813"/>
                </a:moveTo>
                <a:cubicBezTo>
                  <a:pt x="3041249" y="4212813"/>
                  <a:pt x="3011684" y="4225355"/>
                  <a:pt x="2988391" y="4246857"/>
                </a:cubicBezTo>
                <a:cubicBezTo>
                  <a:pt x="2941799" y="4289866"/>
                  <a:pt x="3009893" y="4325701"/>
                  <a:pt x="3038564" y="4357955"/>
                </a:cubicBezTo>
                <a:cubicBezTo>
                  <a:pt x="3160413" y="4497724"/>
                  <a:pt x="3285844" y="4633906"/>
                  <a:pt x="3407693" y="4773676"/>
                </a:cubicBezTo>
                <a:cubicBezTo>
                  <a:pt x="3457867" y="4827436"/>
                  <a:pt x="3493707" y="4852520"/>
                  <a:pt x="3576134" y="4813098"/>
                </a:cubicBezTo>
                <a:cubicBezTo>
                  <a:pt x="3758908" y="4727089"/>
                  <a:pt x="3870006" y="4762924"/>
                  <a:pt x="4002606" y="4917027"/>
                </a:cubicBezTo>
                <a:cubicBezTo>
                  <a:pt x="4034859" y="4952867"/>
                  <a:pt x="4052780" y="5006623"/>
                  <a:pt x="4124455" y="4999454"/>
                </a:cubicBezTo>
                <a:cubicBezTo>
                  <a:pt x="3995437" y="4770094"/>
                  <a:pt x="3758908" y="4641075"/>
                  <a:pt x="3586885" y="4451133"/>
                </a:cubicBezTo>
                <a:cubicBezTo>
                  <a:pt x="3504459" y="4404546"/>
                  <a:pt x="3450698" y="4311368"/>
                  <a:pt x="3339600" y="4307781"/>
                </a:cubicBezTo>
                <a:cubicBezTo>
                  <a:pt x="3407693" y="4365124"/>
                  <a:pt x="3479369" y="4426048"/>
                  <a:pt x="3551045" y="4483391"/>
                </a:cubicBezTo>
                <a:cubicBezTo>
                  <a:pt x="3579716" y="4544316"/>
                  <a:pt x="3658561" y="4576569"/>
                  <a:pt x="3658561" y="4666165"/>
                </a:cubicBezTo>
                <a:cubicBezTo>
                  <a:pt x="3601218" y="4658996"/>
                  <a:pt x="3568965" y="4623155"/>
                  <a:pt x="3536712" y="4590902"/>
                </a:cubicBezTo>
                <a:cubicBezTo>
                  <a:pt x="3411275" y="4479804"/>
                  <a:pt x="3285844" y="4368706"/>
                  <a:pt x="3167577" y="4254026"/>
                </a:cubicBezTo>
                <a:cubicBezTo>
                  <a:pt x="3137115" y="4225357"/>
                  <a:pt x="3103965" y="4212814"/>
                  <a:pt x="3072607" y="4212813"/>
                </a:cubicBezTo>
                <a:close/>
                <a:moveTo>
                  <a:pt x="1497530" y="4125013"/>
                </a:moveTo>
                <a:cubicBezTo>
                  <a:pt x="1214409" y="4189519"/>
                  <a:pt x="927706" y="4211022"/>
                  <a:pt x="644585" y="4250444"/>
                </a:cubicBezTo>
                <a:cubicBezTo>
                  <a:pt x="558577" y="4264777"/>
                  <a:pt x="472563" y="4261195"/>
                  <a:pt x="404469" y="4325701"/>
                </a:cubicBezTo>
                <a:cubicBezTo>
                  <a:pt x="307709" y="4332871"/>
                  <a:pt x="264700" y="4415297"/>
                  <a:pt x="218113" y="4479804"/>
                </a:cubicBezTo>
                <a:cubicBezTo>
                  <a:pt x="96264" y="4637493"/>
                  <a:pt x="167940" y="4920614"/>
                  <a:pt x="347132" y="4999454"/>
                </a:cubicBezTo>
                <a:cubicBezTo>
                  <a:pt x="246785" y="4895525"/>
                  <a:pt x="182273" y="4780845"/>
                  <a:pt x="218113" y="4633906"/>
                </a:cubicBezTo>
                <a:cubicBezTo>
                  <a:pt x="232452" y="4583738"/>
                  <a:pt x="250367" y="4537146"/>
                  <a:pt x="289789" y="4526395"/>
                </a:cubicBezTo>
                <a:cubicBezTo>
                  <a:pt x="282620" y="4522813"/>
                  <a:pt x="279038" y="4519226"/>
                  <a:pt x="271869" y="4512062"/>
                </a:cubicBezTo>
                <a:cubicBezTo>
                  <a:pt x="239616" y="4476222"/>
                  <a:pt x="286207" y="4447551"/>
                  <a:pt x="304127" y="4418879"/>
                </a:cubicBezTo>
                <a:cubicBezTo>
                  <a:pt x="329212" y="4383044"/>
                  <a:pt x="365047" y="4361542"/>
                  <a:pt x="400887" y="4336453"/>
                </a:cubicBezTo>
                <a:cubicBezTo>
                  <a:pt x="400887" y="4332871"/>
                  <a:pt x="404469" y="4332871"/>
                  <a:pt x="404469" y="4329283"/>
                </a:cubicBezTo>
                <a:lnTo>
                  <a:pt x="408056" y="4329283"/>
                </a:lnTo>
                <a:cubicBezTo>
                  <a:pt x="461812" y="4314950"/>
                  <a:pt x="515567" y="4289866"/>
                  <a:pt x="569323" y="4286279"/>
                </a:cubicBezTo>
                <a:cubicBezTo>
                  <a:pt x="658918" y="4279115"/>
                  <a:pt x="741345" y="4297030"/>
                  <a:pt x="777186" y="4397377"/>
                </a:cubicBezTo>
                <a:cubicBezTo>
                  <a:pt x="913373" y="4286279"/>
                  <a:pt x="1096142" y="4293448"/>
                  <a:pt x="1250249" y="4228936"/>
                </a:cubicBezTo>
                <a:cubicBezTo>
                  <a:pt x="1332676" y="4193101"/>
                  <a:pt x="1429436" y="4196689"/>
                  <a:pt x="1497530" y="4125013"/>
                </a:cubicBezTo>
                <a:close/>
                <a:moveTo>
                  <a:pt x="3393360" y="4084243"/>
                </a:moveTo>
                <a:cubicBezTo>
                  <a:pt x="3354834" y="4084691"/>
                  <a:pt x="3314515" y="4092754"/>
                  <a:pt x="3271511" y="4121426"/>
                </a:cubicBezTo>
                <a:lnTo>
                  <a:pt x="3486538" y="4250444"/>
                </a:lnTo>
                <a:cubicBezTo>
                  <a:pt x="3665730" y="4390208"/>
                  <a:pt x="3866419" y="4490555"/>
                  <a:pt x="4092197" y="4583738"/>
                </a:cubicBezTo>
                <a:cubicBezTo>
                  <a:pt x="4002606" y="4626742"/>
                  <a:pt x="3941682" y="4558649"/>
                  <a:pt x="3873588" y="4583738"/>
                </a:cubicBezTo>
                <a:cubicBezTo>
                  <a:pt x="3895090" y="4648245"/>
                  <a:pt x="3956015" y="4673329"/>
                  <a:pt x="4002606" y="4712751"/>
                </a:cubicBezTo>
                <a:cubicBezTo>
                  <a:pt x="4052780" y="4755755"/>
                  <a:pt x="4085033" y="4748591"/>
                  <a:pt x="4106535" y="4684080"/>
                </a:cubicBezTo>
                <a:cubicBezTo>
                  <a:pt x="4149539" y="4558649"/>
                  <a:pt x="4224803" y="4451133"/>
                  <a:pt x="4325144" y="4357955"/>
                </a:cubicBezTo>
                <a:cubicBezTo>
                  <a:pt x="4239135" y="4279115"/>
                  <a:pt x="4138789" y="4268364"/>
                  <a:pt x="4038441" y="4268364"/>
                </a:cubicBezTo>
                <a:cubicBezTo>
                  <a:pt x="3901361" y="4268364"/>
                  <a:pt x="3762266" y="4272393"/>
                  <a:pt x="3624178" y="4254752"/>
                </a:cubicBezTo>
                <a:lnTo>
                  <a:pt x="3486739" y="4228973"/>
                </a:lnTo>
                <a:lnTo>
                  <a:pt x="3486739" y="4232968"/>
                </a:lnTo>
                <a:cubicBezTo>
                  <a:pt x="3485394" y="4232296"/>
                  <a:pt x="3484721" y="4230951"/>
                  <a:pt x="3485394" y="4230279"/>
                </a:cubicBezTo>
                <a:lnTo>
                  <a:pt x="3486706" y="4228967"/>
                </a:lnTo>
                <a:lnTo>
                  <a:pt x="3486538" y="4228936"/>
                </a:lnTo>
                <a:cubicBezTo>
                  <a:pt x="3432783" y="4142928"/>
                  <a:pt x="3504459" y="4160848"/>
                  <a:pt x="3543876" y="4168012"/>
                </a:cubicBezTo>
                <a:cubicBezTo>
                  <a:pt x="3870006" y="4221773"/>
                  <a:pt x="4203300" y="4196689"/>
                  <a:pt x="4518674" y="4314950"/>
                </a:cubicBezTo>
                <a:cubicBezTo>
                  <a:pt x="4515087" y="4433218"/>
                  <a:pt x="4353815" y="4393795"/>
                  <a:pt x="4328731" y="4512062"/>
                </a:cubicBezTo>
                <a:cubicBezTo>
                  <a:pt x="4378905" y="4483391"/>
                  <a:pt x="4414740" y="4454720"/>
                  <a:pt x="4457745" y="4440381"/>
                </a:cubicBezTo>
                <a:cubicBezTo>
                  <a:pt x="4497172" y="4426048"/>
                  <a:pt x="4550927" y="4372293"/>
                  <a:pt x="4579599" y="4433218"/>
                </a:cubicBezTo>
                <a:cubicBezTo>
                  <a:pt x="4604683" y="4486973"/>
                  <a:pt x="4533007" y="4494142"/>
                  <a:pt x="4500754" y="4512062"/>
                </a:cubicBezTo>
                <a:cubicBezTo>
                  <a:pt x="4407576" y="4565818"/>
                  <a:pt x="4325144" y="4626742"/>
                  <a:pt x="4314393" y="4745010"/>
                </a:cubicBezTo>
                <a:cubicBezTo>
                  <a:pt x="4310811" y="4770094"/>
                  <a:pt x="4303642" y="4805934"/>
                  <a:pt x="4346651" y="4809516"/>
                </a:cubicBezTo>
                <a:cubicBezTo>
                  <a:pt x="4378905" y="4813098"/>
                  <a:pt x="4403989" y="4795178"/>
                  <a:pt x="4403989" y="4759343"/>
                </a:cubicBezTo>
                <a:cubicBezTo>
                  <a:pt x="4403989" y="4684080"/>
                  <a:pt x="4421909" y="4619573"/>
                  <a:pt x="4482833" y="4569400"/>
                </a:cubicBezTo>
                <a:cubicBezTo>
                  <a:pt x="4515087" y="4544316"/>
                  <a:pt x="4550927" y="4537146"/>
                  <a:pt x="4590350" y="4547898"/>
                </a:cubicBezTo>
                <a:cubicBezTo>
                  <a:pt x="4640523" y="4562231"/>
                  <a:pt x="4597513" y="4605240"/>
                  <a:pt x="4608265" y="4630324"/>
                </a:cubicBezTo>
                <a:lnTo>
                  <a:pt x="4608265" y="4633906"/>
                </a:lnTo>
                <a:cubicBezTo>
                  <a:pt x="4525838" y="4687667"/>
                  <a:pt x="4529425" y="4809516"/>
                  <a:pt x="4421909" y="4845351"/>
                </a:cubicBezTo>
                <a:cubicBezTo>
                  <a:pt x="4576011" y="4848938"/>
                  <a:pt x="4593932" y="4741422"/>
                  <a:pt x="4608265" y="4633906"/>
                </a:cubicBezTo>
                <a:lnTo>
                  <a:pt x="4611852" y="4630324"/>
                </a:lnTo>
                <a:lnTo>
                  <a:pt x="4611852" y="4626742"/>
                </a:lnTo>
                <a:cubicBezTo>
                  <a:pt x="4640523" y="4626742"/>
                  <a:pt x="4679941" y="4651826"/>
                  <a:pt x="4694279" y="4612404"/>
                </a:cubicBezTo>
                <a:cubicBezTo>
                  <a:pt x="4715781" y="4551479"/>
                  <a:pt x="4701443" y="4486973"/>
                  <a:pt x="4651275" y="4436800"/>
                </a:cubicBezTo>
                <a:cubicBezTo>
                  <a:pt x="4622603" y="4400959"/>
                  <a:pt x="4554509" y="4386626"/>
                  <a:pt x="4572429" y="4318532"/>
                </a:cubicBezTo>
                <a:cubicBezTo>
                  <a:pt x="4654857" y="4297030"/>
                  <a:pt x="4629767" y="4254026"/>
                  <a:pt x="4583181" y="4225355"/>
                </a:cubicBezTo>
                <a:cubicBezTo>
                  <a:pt x="4540171" y="4196689"/>
                  <a:pt x="4486415" y="4189519"/>
                  <a:pt x="4436247" y="4178768"/>
                </a:cubicBezTo>
                <a:cubicBezTo>
                  <a:pt x="4128037" y="4110675"/>
                  <a:pt x="3816251" y="4117844"/>
                  <a:pt x="3504459" y="4092754"/>
                </a:cubicBezTo>
                <a:cubicBezTo>
                  <a:pt x="3468621" y="4090963"/>
                  <a:pt x="3431886" y="4083796"/>
                  <a:pt x="3393360" y="4084243"/>
                </a:cubicBezTo>
                <a:close/>
                <a:moveTo>
                  <a:pt x="655337" y="3952985"/>
                </a:moveTo>
                <a:cubicBezTo>
                  <a:pt x="623083" y="3956572"/>
                  <a:pt x="637416" y="3988825"/>
                  <a:pt x="637416" y="4010328"/>
                </a:cubicBezTo>
                <a:cubicBezTo>
                  <a:pt x="637416" y="4153679"/>
                  <a:pt x="669670" y="4168012"/>
                  <a:pt x="863200" y="4114257"/>
                </a:cubicBezTo>
                <a:cubicBezTo>
                  <a:pt x="830941" y="4046168"/>
                  <a:pt x="680426" y="4107093"/>
                  <a:pt x="734181" y="3974492"/>
                </a:cubicBezTo>
                <a:cubicBezTo>
                  <a:pt x="709092" y="3967323"/>
                  <a:pt x="680426" y="3949403"/>
                  <a:pt x="655337" y="3952985"/>
                </a:cubicBezTo>
                <a:close/>
                <a:moveTo>
                  <a:pt x="465399" y="3913568"/>
                </a:moveTo>
                <a:cubicBezTo>
                  <a:pt x="476145" y="3985244"/>
                  <a:pt x="479732" y="4049750"/>
                  <a:pt x="465399" y="4114257"/>
                </a:cubicBezTo>
                <a:cubicBezTo>
                  <a:pt x="458230" y="4142928"/>
                  <a:pt x="454643" y="4175181"/>
                  <a:pt x="501234" y="4171599"/>
                </a:cubicBezTo>
                <a:cubicBezTo>
                  <a:pt x="533487" y="4168012"/>
                  <a:pt x="558577" y="4153679"/>
                  <a:pt x="554990" y="4117844"/>
                </a:cubicBezTo>
                <a:cubicBezTo>
                  <a:pt x="547826" y="4046168"/>
                  <a:pt x="558577" y="3963741"/>
                  <a:pt x="465399" y="3913568"/>
                </a:cubicBezTo>
                <a:close/>
                <a:moveTo>
                  <a:pt x="4325169" y="3832671"/>
                </a:moveTo>
                <a:cubicBezTo>
                  <a:pt x="4213602" y="3833994"/>
                  <a:pt x="4031726" y="3932381"/>
                  <a:pt x="3959602" y="4038999"/>
                </a:cubicBezTo>
                <a:cubicBezTo>
                  <a:pt x="4102953" y="3999577"/>
                  <a:pt x="4221215" y="3920732"/>
                  <a:pt x="4360985" y="3949403"/>
                </a:cubicBezTo>
                <a:cubicBezTo>
                  <a:pt x="4360985" y="4010328"/>
                  <a:pt x="4289309" y="3999577"/>
                  <a:pt x="4278558" y="4060501"/>
                </a:cubicBezTo>
                <a:cubicBezTo>
                  <a:pt x="4343065" y="4046168"/>
                  <a:pt x="4429079" y="4125013"/>
                  <a:pt x="4454163" y="4013910"/>
                </a:cubicBezTo>
                <a:cubicBezTo>
                  <a:pt x="4468495" y="3956572"/>
                  <a:pt x="4446993" y="3863389"/>
                  <a:pt x="4368153" y="3838305"/>
                </a:cubicBezTo>
                <a:cubicBezTo>
                  <a:pt x="4355610" y="3834274"/>
                  <a:pt x="4341107" y="3832482"/>
                  <a:pt x="4325169" y="3832671"/>
                </a:cubicBezTo>
                <a:close/>
                <a:moveTo>
                  <a:pt x="4156709" y="3798883"/>
                </a:moveTo>
                <a:cubicBezTo>
                  <a:pt x="4013357" y="3806052"/>
                  <a:pt x="3877170" y="3831136"/>
                  <a:pt x="3748157" y="3881309"/>
                </a:cubicBezTo>
                <a:cubicBezTo>
                  <a:pt x="3665730" y="3899230"/>
                  <a:pt x="3568965" y="3892066"/>
                  <a:pt x="3529543" y="4003158"/>
                </a:cubicBezTo>
                <a:lnTo>
                  <a:pt x="3805494" y="3906399"/>
                </a:lnTo>
                <a:lnTo>
                  <a:pt x="4156709" y="3798883"/>
                </a:lnTo>
                <a:close/>
                <a:moveTo>
                  <a:pt x="399937" y="3755095"/>
                </a:moveTo>
                <a:cubicBezTo>
                  <a:pt x="333916" y="3763496"/>
                  <a:pt x="267392" y="3797093"/>
                  <a:pt x="210944" y="3834723"/>
                </a:cubicBezTo>
                <a:cubicBezTo>
                  <a:pt x="160776" y="3866976"/>
                  <a:pt x="89095" y="3913568"/>
                  <a:pt x="124936" y="3978074"/>
                </a:cubicBezTo>
                <a:cubicBezTo>
                  <a:pt x="157189" y="4042581"/>
                  <a:pt x="221695" y="3978074"/>
                  <a:pt x="275451" y="3970905"/>
                </a:cubicBezTo>
                <a:cubicBezTo>
                  <a:pt x="282620" y="3967323"/>
                  <a:pt x="289789" y="3978074"/>
                  <a:pt x="304127" y="3988825"/>
                </a:cubicBezTo>
                <a:cubicBezTo>
                  <a:pt x="261118" y="4064083"/>
                  <a:pt x="239616" y="4142928"/>
                  <a:pt x="271869" y="4225355"/>
                </a:cubicBezTo>
                <a:cubicBezTo>
                  <a:pt x="293371" y="4171599"/>
                  <a:pt x="279038" y="4092754"/>
                  <a:pt x="311291" y="4067670"/>
                </a:cubicBezTo>
                <a:cubicBezTo>
                  <a:pt x="440310" y="3967323"/>
                  <a:pt x="343545" y="3927901"/>
                  <a:pt x="243203" y="3859807"/>
                </a:cubicBezTo>
                <a:cubicBezTo>
                  <a:pt x="580074" y="3773799"/>
                  <a:pt x="888284" y="4006746"/>
                  <a:pt x="1214409" y="3838305"/>
                </a:cubicBezTo>
                <a:cubicBezTo>
                  <a:pt x="952790" y="3813221"/>
                  <a:pt x="709092" y="3791713"/>
                  <a:pt x="465399" y="3755878"/>
                </a:cubicBezTo>
                <a:cubicBezTo>
                  <a:pt x="443896" y="3752295"/>
                  <a:pt x="421945" y="3752295"/>
                  <a:pt x="399937" y="3755095"/>
                </a:cubicBezTo>
                <a:close/>
                <a:moveTo>
                  <a:pt x="2524908" y="2620796"/>
                </a:moveTo>
                <a:cubicBezTo>
                  <a:pt x="2561073" y="2858125"/>
                  <a:pt x="2651484" y="3059289"/>
                  <a:pt x="2732856" y="3262715"/>
                </a:cubicBezTo>
                <a:cubicBezTo>
                  <a:pt x="2744158" y="3289838"/>
                  <a:pt x="2741895" y="3335043"/>
                  <a:pt x="2775802" y="3332784"/>
                </a:cubicBezTo>
                <a:cubicBezTo>
                  <a:pt x="2814224" y="3330525"/>
                  <a:pt x="2814224" y="3285319"/>
                  <a:pt x="2823267" y="3255934"/>
                </a:cubicBezTo>
                <a:cubicBezTo>
                  <a:pt x="2841350" y="3194905"/>
                  <a:pt x="2857170" y="3131620"/>
                  <a:pt x="2879774" y="3045728"/>
                </a:cubicBezTo>
                <a:cubicBezTo>
                  <a:pt x="2967926" y="3235592"/>
                  <a:pt x="2920458" y="3407374"/>
                  <a:pt x="2920458" y="3579153"/>
                </a:cubicBezTo>
                <a:cubicBezTo>
                  <a:pt x="2988268" y="3576894"/>
                  <a:pt x="3037992" y="3518127"/>
                  <a:pt x="3132925" y="3520386"/>
                </a:cubicBezTo>
                <a:cubicBezTo>
                  <a:pt x="3013132" y="3637923"/>
                  <a:pt x="2995049" y="3802924"/>
                  <a:pt x="2879774" y="3895594"/>
                </a:cubicBezTo>
                <a:cubicBezTo>
                  <a:pt x="2680869" y="4053815"/>
                  <a:pt x="2323743" y="4069635"/>
                  <a:pt x="2131619" y="3843608"/>
                </a:cubicBezTo>
                <a:cubicBezTo>
                  <a:pt x="2038946" y="3737373"/>
                  <a:pt x="1962099" y="3626621"/>
                  <a:pt x="1894289" y="3493264"/>
                </a:cubicBezTo>
                <a:cubicBezTo>
                  <a:pt x="1973398" y="3500044"/>
                  <a:pt x="2000521" y="3570113"/>
                  <a:pt x="2075111" y="3581415"/>
                </a:cubicBezTo>
                <a:cubicBezTo>
                  <a:pt x="2009564" y="3407374"/>
                  <a:pt x="2057029" y="3240111"/>
                  <a:pt x="2086414" y="3066070"/>
                </a:cubicBezTo>
                <a:cubicBezTo>
                  <a:pt x="2111277" y="3115797"/>
                  <a:pt x="2136137" y="3163264"/>
                  <a:pt x="2163263" y="3210729"/>
                </a:cubicBezTo>
                <a:cubicBezTo>
                  <a:pt x="2176825" y="3233330"/>
                  <a:pt x="2192645" y="3262715"/>
                  <a:pt x="2224289" y="3255934"/>
                </a:cubicBezTo>
                <a:cubicBezTo>
                  <a:pt x="2253674" y="3249154"/>
                  <a:pt x="2240113" y="3215251"/>
                  <a:pt x="2242372" y="3192646"/>
                </a:cubicBezTo>
                <a:cubicBezTo>
                  <a:pt x="2253674" y="2968878"/>
                  <a:pt x="2377989" y="2801618"/>
                  <a:pt x="2524908" y="2620796"/>
                </a:cubicBezTo>
                <a:close/>
                <a:moveTo>
                  <a:pt x="2540406" y="1813455"/>
                </a:moveTo>
                <a:cubicBezTo>
                  <a:pt x="2307459" y="2100156"/>
                  <a:pt x="2110353" y="2365356"/>
                  <a:pt x="2092432" y="2720152"/>
                </a:cubicBezTo>
                <a:cubicBezTo>
                  <a:pt x="2088850" y="2755993"/>
                  <a:pt x="2110353" y="2809748"/>
                  <a:pt x="2063761" y="2820499"/>
                </a:cubicBezTo>
                <a:cubicBezTo>
                  <a:pt x="2013587" y="2831250"/>
                  <a:pt x="1988503" y="2784659"/>
                  <a:pt x="1967001" y="2748823"/>
                </a:cubicBezTo>
                <a:cubicBezTo>
                  <a:pt x="1923992" y="2673566"/>
                  <a:pt x="1884575" y="2598303"/>
                  <a:pt x="1845152" y="2519459"/>
                </a:cubicBezTo>
                <a:cubicBezTo>
                  <a:pt x="1798561" y="2795410"/>
                  <a:pt x="1723303" y="3060615"/>
                  <a:pt x="1827232" y="3336566"/>
                </a:cubicBezTo>
                <a:cubicBezTo>
                  <a:pt x="1708965" y="3318646"/>
                  <a:pt x="1665960" y="3207548"/>
                  <a:pt x="1540529" y="3196797"/>
                </a:cubicBezTo>
                <a:cubicBezTo>
                  <a:pt x="1648045" y="3408242"/>
                  <a:pt x="1769889" y="3583846"/>
                  <a:pt x="1916828" y="3752286"/>
                </a:cubicBezTo>
                <a:cubicBezTo>
                  <a:pt x="2221450" y="4110664"/>
                  <a:pt x="2787692" y="4085580"/>
                  <a:pt x="3103066" y="3834713"/>
                </a:cubicBezTo>
                <a:cubicBezTo>
                  <a:pt x="3285839" y="3687780"/>
                  <a:pt x="3314511" y="3426162"/>
                  <a:pt x="3504448" y="3239801"/>
                </a:cubicBezTo>
                <a:cubicBezTo>
                  <a:pt x="3353928" y="3236219"/>
                  <a:pt x="3275088" y="3329397"/>
                  <a:pt x="3167572" y="3332979"/>
                </a:cubicBezTo>
                <a:cubicBezTo>
                  <a:pt x="3167572" y="3060615"/>
                  <a:pt x="3242835" y="2788246"/>
                  <a:pt x="3103066" y="2487205"/>
                </a:cubicBezTo>
                <a:cubicBezTo>
                  <a:pt x="3067225" y="2623393"/>
                  <a:pt x="3042141" y="2723734"/>
                  <a:pt x="3013470" y="2820499"/>
                </a:cubicBezTo>
                <a:cubicBezTo>
                  <a:pt x="2999131" y="2867091"/>
                  <a:pt x="2999131" y="2938766"/>
                  <a:pt x="2938212" y="2942348"/>
                </a:cubicBezTo>
                <a:cubicBezTo>
                  <a:pt x="2884451" y="2945930"/>
                  <a:pt x="2888039" y="2874254"/>
                  <a:pt x="2870119" y="2831250"/>
                </a:cubicBezTo>
                <a:cubicBezTo>
                  <a:pt x="2741100" y="2508707"/>
                  <a:pt x="2597749" y="2189752"/>
                  <a:pt x="2540406" y="1813455"/>
                </a:cubicBezTo>
                <a:close/>
                <a:moveTo>
                  <a:pt x="357884" y="1741784"/>
                </a:moveTo>
                <a:cubicBezTo>
                  <a:pt x="404476" y="1741784"/>
                  <a:pt x="411645" y="1791957"/>
                  <a:pt x="422396" y="1824211"/>
                </a:cubicBezTo>
                <a:cubicBezTo>
                  <a:pt x="479734" y="1989065"/>
                  <a:pt x="504823" y="2157506"/>
                  <a:pt x="522738" y="2325942"/>
                </a:cubicBezTo>
                <a:cubicBezTo>
                  <a:pt x="515574" y="2376116"/>
                  <a:pt x="554997" y="2447792"/>
                  <a:pt x="490485" y="2465712"/>
                </a:cubicBezTo>
                <a:cubicBezTo>
                  <a:pt x="433147" y="2480051"/>
                  <a:pt x="411645" y="2408369"/>
                  <a:pt x="386555" y="2365365"/>
                </a:cubicBezTo>
                <a:cubicBezTo>
                  <a:pt x="286208" y="2196924"/>
                  <a:pt x="164358" y="2035656"/>
                  <a:pt x="286208" y="1824211"/>
                </a:cubicBezTo>
                <a:cubicBezTo>
                  <a:pt x="304128" y="1791957"/>
                  <a:pt x="314879" y="1745365"/>
                  <a:pt x="357884" y="1741784"/>
                </a:cubicBezTo>
                <a:close/>
                <a:moveTo>
                  <a:pt x="4036204" y="324393"/>
                </a:moveTo>
                <a:cubicBezTo>
                  <a:pt x="4059051" y="322600"/>
                  <a:pt x="4083243" y="342310"/>
                  <a:pt x="4110123" y="387108"/>
                </a:cubicBezTo>
                <a:cubicBezTo>
                  <a:pt x="4260639" y="637977"/>
                  <a:pt x="4249888" y="942601"/>
                  <a:pt x="4063531" y="1197052"/>
                </a:cubicBezTo>
                <a:cubicBezTo>
                  <a:pt x="4016939" y="1085953"/>
                  <a:pt x="3977522" y="985606"/>
                  <a:pt x="3938100" y="885258"/>
                </a:cubicBezTo>
                <a:cubicBezTo>
                  <a:pt x="3870005" y="716822"/>
                  <a:pt x="3887926" y="548380"/>
                  <a:pt x="3970353" y="390695"/>
                </a:cubicBezTo>
                <a:cubicBezTo>
                  <a:pt x="3991855" y="349482"/>
                  <a:pt x="4013357" y="326186"/>
                  <a:pt x="4036204" y="324393"/>
                </a:cubicBezTo>
                <a:close/>
                <a:moveTo>
                  <a:pt x="915320" y="65964"/>
                </a:moveTo>
                <a:cubicBezTo>
                  <a:pt x="986997" y="309663"/>
                  <a:pt x="1228297" y="492276"/>
                  <a:pt x="1020430" y="746726"/>
                </a:cubicBezTo>
                <a:cubicBezTo>
                  <a:pt x="963091" y="818402"/>
                  <a:pt x="861562" y="796736"/>
                  <a:pt x="811383" y="707140"/>
                </a:cubicBezTo>
                <a:cubicBezTo>
                  <a:pt x="668028" y="463441"/>
                  <a:pt x="700289" y="273828"/>
                  <a:pt x="915320" y="65964"/>
                </a:cubicBezTo>
                <a:close/>
                <a:moveTo>
                  <a:pt x="2536306" y="0"/>
                </a:moveTo>
                <a:cubicBezTo>
                  <a:pt x="2556598" y="617842"/>
                  <a:pt x="2807776" y="468083"/>
                  <a:pt x="2948561" y="741984"/>
                </a:cubicBezTo>
                <a:cubicBezTo>
                  <a:pt x="3067197" y="953082"/>
                  <a:pt x="3061681" y="1133560"/>
                  <a:pt x="2905997" y="1346511"/>
                </a:cubicBezTo>
                <a:cubicBezTo>
                  <a:pt x="3181589" y="1281802"/>
                  <a:pt x="3318097" y="723983"/>
                  <a:pt x="3282263" y="487454"/>
                </a:cubicBezTo>
                <a:cubicBezTo>
                  <a:pt x="3275093" y="440863"/>
                  <a:pt x="3264342" y="394276"/>
                  <a:pt x="3257173" y="347685"/>
                </a:cubicBezTo>
                <a:cubicBezTo>
                  <a:pt x="3253591" y="315432"/>
                  <a:pt x="3246422" y="272427"/>
                  <a:pt x="3278681" y="258089"/>
                </a:cubicBezTo>
                <a:cubicBezTo>
                  <a:pt x="3328849" y="236592"/>
                  <a:pt x="3343187" y="286760"/>
                  <a:pt x="3361107" y="315432"/>
                </a:cubicBezTo>
                <a:cubicBezTo>
                  <a:pt x="3586885" y="731153"/>
                  <a:pt x="3866419" y="1125372"/>
                  <a:pt x="3884339" y="1627102"/>
                </a:cubicBezTo>
                <a:cubicBezTo>
                  <a:pt x="3891508" y="1834964"/>
                  <a:pt x="3855668" y="2032071"/>
                  <a:pt x="3776823" y="2247097"/>
                </a:cubicBezTo>
                <a:cubicBezTo>
                  <a:pt x="3880757" y="2179009"/>
                  <a:pt x="3952433" y="2114497"/>
                  <a:pt x="4002606" y="2028488"/>
                </a:cubicBezTo>
                <a:cubicBezTo>
                  <a:pt x="4016939" y="2003399"/>
                  <a:pt x="4013357" y="1956814"/>
                  <a:pt x="4059943" y="1963977"/>
                </a:cubicBezTo>
                <a:cubicBezTo>
                  <a:pt x="4095784" y="1971146"/>
                  <a:pt x="4106535" y="2006986"/>
                  <a:pt x="4117286" y="2039239"/>
                </a:cubicBezTo>
                <a:cubicBezTo>
                  <a:pt x="4217633" y="2308022"/>
                  <a:pt x="4217633" y="2580391"/>
                  <a:pt x="4131625" y="2852761"/>
                </a:cubicBezTo>
                <a:cubicBezTo>
                  <a:pt x="4038441" y="3143051"/>
                  <a:pt x="3866419" y="3401082"/>
                  <a:pt x="3755321" y="3684203"/>
                </a:cubicBezTo>
                <a:cubicBezTo>
                  <a:pt x="3748157" y="3705705"/>
                  <a:pt x="3737406" y="3727207"/>
                  <a:pt x="3723067" y="3759460"/>
                </a:cubicBezTo>
                <a:cubicBezTo>
                  <a:pt x="3862837" y="3780962"/>
                  <a:pt x="3977517" y="3723625"/>
                  <a:pt x="4099366" y="3698536"/>
                </a:cubicBezTo>
                <a:cubicBezTo>
                  <a:pt x="4396819" y="3637611"/>
                  <a:pt x="4547340" y="3745127"/>
                  <a:pt x="4550927" y="4049750"/>
                </a:cubicBezTo>
                <a:cubicBezTo>
                  <a:pt x="4550927" y="4099924"/>
                  <a:pt x="4561679" y="4125013"/>
                  <a:pt x="4604683" y="4150097"/>
                </a:cubicBezTo>
                <a:cubicBezTo>
                  <a:pt x="4920057" y="4347204"/>
                  <a:pt x="4909306" y="4802347"/>
                  <a:pt x="4576011" y="4992290"/>
                </a:cubicBezTo>
                <a:cubicBezTo>
                  <a:pt x="4533007" y="5020961"/>
                  <a:pt x="4479252" y="5053214"/>
                  <a:pt x="4432660" y="5053214"/>
                </a:cubicBezTo>
                <a:cubicBezTo>
                  <a:pt x="4246305" y="5053214"/>
                  <a:pt x="4128037" y="5182233"/>
                  <a:pt x="3999019" y="5286161"/>
                </a:cubicBezTo>
                <a:cubicBezTo>
                  <a:pt x="3740988" y="5494019"/>
                  <a:pt x="3411275" y="5472517"/>
                  <a:pt x="3192667" y="5218068"/>
                </a:cubicBezTo>
                <a:cubicBezTo>
                  <a:pt x="3020644" y="5020961"/>
                  <a:pt x="2855790" y="4820267"/>
                  <a:pt x="2662265" y="4587320"/>
                </a:cubicBezTo>
                <a:cubicBezTo>
                  <a:pt x="2669435" y="4723502"/>
                  <a:pt x="2669435" y="4816685"/>
                  <a:pt x="2680186" y="4906276"/>
                </a:cubicBezTo>
                <a:cubicBezTo>
                  <a:pt x="2690937" y="5013792"/>
                  <a:pt x="2676599" y="5114139"/>
                  <a:pt x="2655096" y="5218068"/>
                </a:cubicBezTo>
                <a:cubicBezTo>
                  <a:pt x="2601341" y="5468935"/>
                  <a:pt x="2368394" y="5533442"/>
                  <a:pt x="2063771" y="5504770"/>
                </a:cubicBezTo>
                <a:cubicBezTo>
                  <a:pt x="1984926" y="5497606"/>
                  <a:pt x="1906081" y="5461766"/>
                  <a:pt x="1827242" y="5454597"/>
                </a:cubicBezTo>
                <a:cubicBezTo>
                  <a:pt x="1590707" y="5433095"/>
                  <a:pt x="1450943" y="5114139"/>
                  <a:pt x="1594295" y="4913445"/>
                </a:cubicBezTo>
                <a:cubicBezTo>
                  <a:pt x="1719726" y="4737840"/>
                  <a:pt x="1834406" y="4558649"/>
                  <a:pt x="1952673" y="4379457"/>
                </a:cubicBezTo>
                <a:cubicBezTo>
                  <a:pt x="1977757" y="4340040"/>
                  <a:pt x="2017179" y="4311368"/>
                  <a:pt x="2020761" y="4246857"/>
                </a:cubicBezTo>
                <a:cubicBezTo>
                  <a:pt x="1941922" y="4282697"/>
                  <a:pt x="1891748" y="4336453"/>
                  <a:pt x="1841575" y="4390208"/>
                </a:cubicBezTo>
                <a:cubicBezTo>
                  <a:pt x="1565623" y="4694831"/>
                  <a:pt x="1221578" y="4909863"/>
                  <a:pt x="884697" y="5135641"/>
                </a:cubicBezTo>
                <a:cubicBezTo>
                  <a:pt x="777186" y="5207317"/>
                  <a:pt x="669670" y="5221650"/>
                  <a:pt x="547826" y="5167894"/>
                </a:cubicBezTo>
                <a:cubicBezTo>
                  <a:pt x="490483" y="5139223"/>
                  <a:pt x="422389" y="5124890"/>
                  <a:pt x="357883" y="5110557"/>
                </a:cubicBezTo>
                <a:cubicBezTo>
                  <a:pt x="139269" y="5056796"/>
                  <a:pt x="38922" y="4902694"/>
                  <a:pt x="89095" y="4684080"/>
                </a:cubicBezTo>
                <a:cubicBezTo>
                  <a:pt x="117766" y="4558649"/>
                  <a:pt x="92682" y="4454720"/>
                  <a:pt x="46091" y="4332871"/>
                </a:cubicBezTo>
                <a:cubicBezTo>
                  <a:pt x="-61421" y="4038999"/>
                  <a:pt x="-496" y="3687785"/>
                  <a:pt x="440310" y="3684203"/>
                </a:cubicBezTo>
                <a:cubicBezTo>
                  <a:pt x="630252" y="3684203"/>
                  <a:pt x="816608" y="3727207"/>
                  <a:pt x="1020884" y="3734376"/>
                </a:cubicBezTo>
                <a:cubicBezTo>
                  <a:pt x="949208" y="3677034"/>
                  <a:pt x="873945" y="3619691"/>
                  <a:pt x="798688" y="3562354"/>
                </a:cubicBezTo>
                <a:cubicBezTo>
                  <a:pt x="780768" y="3548015"/>
                  <a:pt x="755684" y="3533682"/>
                  <a:pt x="766435" y="3505011"/>
                </a:cubicBezTo>
                <a:cubicBezTo>
                  <a:pt x="777186" y="3469176"/>
                  <a:pt x="813021" y="3472758"/>
                  <a:pt x="838110" y="3483509"/>
                </a:cubicBezTo>
                <a:cubicBezTo>
                  <a:pt x="902617" y="3508598"/>
                  <a:pt x="967129" y="3537264"/>
                  <a:pt x="1060306" y="3576687"/>
                </a:cubicBezTo>
                <a:cubicBezTo>
                  <a:pt x="938457" y="3404664"/>
                  <a:pt x="841698" y="3250562"/>
                  <a:pt x="777186" y="3078539"/>
                </a:cubicBezTo>
                <a:cubicBezTo>
                  <a:pt x="716261" y="2902934"/>
                  <a:pt x="698341" y="2727330"/>
                  <a:pt x="723430" y="2544556"/>
                </a:cubicBezTo>
                <a:cubicBezTo>
                  <a:pt x="759265" y="2311609"/>
                  <a:pt x="773604" y="2078662"/>
                  <a:pt x="727012" y="1845715"/>
                </a:cubicBezTo>
                <a:cubicBezTo>
                  <a:pt x="716261" y="1802705"/>
                  <a:pt x="701928" y="1752537"/>
                  <a:pt x="762853" y="1713115"/>
                </a:cubicBezTo>
                <a:cubicBezTo>
                  <a:pt x="841698" y="1820626"/>
                  <a:pt x="909786" y="1931723"/>
                  <a:pt x="1017302" y="2014150"/>
                </a:cubicBezTo>
                <a:cubicBezTo>
                  <a:pt x="1053137" y="2039239"/>
                  <a:pt x="1092560" y="2092996"/>
                  <a:pt x="1139151" y="2053572"/>
                </a:cubicBezTo>
                <a:cubicBezTo>
                  <a:pt x="1185737" y="2014150"/>
                  <a:pt x="1124273" y="2056339"/>
                  <a:pt x="1110480" y="1942474"/>
                </a:cubicBezTo>
                <a:cubicBezTo>
                  <a:pt x="1096687" y="1828609"/>
                  <a:pt x="1012275" y="1567385"/>
                  <a:pt x="1056393" y="1370380"/>
                </a:cubicBezTo>
                <a:cubicBezTo>
                  <a:pt x="1100511" y="1173375"/>
                  <a:pt x="1275536" y="1028370"/>
                  <a:pt x="1375186" y="760442"/>
                </a:cubicBezTo>
                <a:cubicBezTo>
                  <a:pt x="1378774" y="735353"/>
                  <a:pt x="1511863" y="531279"/>
                  <a:pt x="1547703" y="538448"/>
                </a:cubicBezTo>
                <a:cubicBezTo>
                  <a:pt x="1594295" y="549199"/>
                  <a:pt x="1610499" y="862988"/>
                  <a:pt x="1617669" y="898829"/>
                </a:cubicBezTo>
                <a:cubicBezTo>
                  <a:pt x="1675006" y="1210616"/>
                  <a:pt x="1796531" y="1314057"/>
                  <a:pt x="1942288" y="1366141"/>
                </a:cubicBezTo>
                <a:cubicBezTo>
                  <a:pt x="1844702" y="1010491"/>
                  <a:pt x="1876718" y="864899"/>
                  <a:pt x="1975721" y="637209"/>
                </a:cubicBezTo>
                <a:cubicBezTo>
                  <a:pt x="2074724" y="409519"/>
                  <a:pt x="2110262" y="282729"/>
                  <a:pt x="25363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078E0C0-406F-4E0A-8FC9-0D27BA4816BC}"/>
              </a:ext>
            </a:extLst>
          </p:cNvPr>
          <p:cNvGrpSpPr/>
          <p:nvPr userDrawn="1"/>
        </p:nvGrpSpPr>
        <p:grpSpPr>
          <a:xfrm>
            <a:off x="729449" y="169529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5F056128-4F06-41CD-87F4-190B9CEFF527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D57FD86-DB90-4753-BCC1-2CC4C8578068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F457E0A-7AB5-459D-A13A-295E453490E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22D7D3AF-A3E9-45AC-BE61-72ECECFA6C2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FE1A2E8B-80EA-4AB0-B7B5-705D1A4AE78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4FAF8750-79F8-4000-BCB0-EBFC6EDE9CB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89470"/>
            <a:ext cx="2152765" cy="3425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127">
            <a:extLst>
              <a:ext uri="{FF2B5EF4-FFF2-40B4-BE49-F238E27FC236}">
                <a16:creationId xmlns="" xmlns:a16="http://schemas.microsoft.com/office/drawing/2014/main" id="{99BD9E59-393C-4089-95AF-82B72C97A75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494544C-835F-482C-8AA7-40FE715CE28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9379ACB-6C66-41A2-AFAF-CE3F3133B02B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0F0D025-2EF4-4740-9D3B-FD46A69B10A1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DE92F03-82C9-434A-BED2-70C2E3CE175C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2D8FC7C-495E-4234-8C79-F47604D18020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68C4425-E7BA-406F-B246-7EA9651C01D7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B6C5121-59E0-4107-86B9-06FB1D92A6D9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6A0590D-F01E-4C43-85D7-6A3F130E5761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A8087A7-2658-4189-914A-AEA18571577E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7A51378-11CF-4A9C-AACC-28AA655807F5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ECC4648-94EF-4A4E-B02C-7FD36B447859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5BE2F1-D87D-4C1A-A4AC-B5060405FD5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7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0E2CD694-E224-4042-BE70-A3B112B05445}"/>
              </a:ext>
            </a:extLst>
          </p:cNvPr>
          <p:cNvGrpSpPr/>
          <p:nvPr userDrawn="1"/>
        </p:nvGrpSpPr>
        <p:grpSpPr>
          <a:xfrm>
            <a:off x="700336" y="2476600"/>
            <a:ext cx="5056030" cy="2797670"/>
            <a:chOff x="395536" y="2564904"/>
            <a:chExt cx="4749925" cy="2628292"/>
          </a:xfrm>
          <a:solidFill>
            <a:schemeClr val="tx1"/>
          </a:solidFill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F595D78B-2FF3-414F-B73D-55DF31A88DA5}"/>
                </a:ext>
              </a:extLst>
            </p:cNvPr>
            <p:cNvGrpSpPr/>
            <p:nvPr userDrawn="1"/>
          </p:nvGrpSpPr>
          <p:grpSpPr>
            <a:xfrm>
              <a:off x="395536" y="2564904"/>
              <a:ext cx="4749925" cy="2628292"/>
              <a:chOff x="395536" y="2204864"/>
              <a:chExt cx="5400600" cy="2988332"/>
            </a:xfrm>
            <a:grpFill/>
          </p:grpSpPr>
          <p:sp>
            <p:nvSpPr>
              <p:cNvPr id="7" name="Rounded Rectangle 3">
                <a:extLst>
                  <a:ext uri="{FF2B5EF4-FFF2-40B4-BE49-F238E27FC236}">
                    <a16:creationId xmlns="" xmlns:a16="http://schemas.microsoft.com/office/drawing/2014/main" id="{69C48C98-E3D5-492E-9567-053E52B7B9BA}"/>
                  </a:ext>
                </a:extLst>
              </p:cNvPr>
              <p:cNvSpPr/>
              <p:nvPr userDrawn="1"/>
            </p:nvSpPr>
            <p:spPr>
              <a:xfrm>
                <a:off x="971600" y="2204864"/>
                <a:ext cx="4248472" cy="2736304"/>
              </a:xfrm>
              <a:custGeom>
                <a:avLst/>
                <a:gdLst/>
                <a:ahLst/>
                <a:cxnLst/>
                <a:rect l="l" t="t" r="r" b="b"/>
                <a:pathLst>
                  <a:path w="4248472" h="2736304">
                    <a:moveTo>
                      <a:pt x="144016" y="144016"/>
                    </a:moveTo>
                    <a:lnTo>
                      <a:pt x="144016" y="2520280"/>
                    </a:lnTo>
                    <a:lnTo>
                      <a:pt x="4104456" y="2520280"/>
                    </a:lnTo>
                    <a:lnTo>
                      <a:pt x="4104456" y="144016"/>
                    </a:lnTo>
                    <a:close/>
                    <a:moveTo>
                      <a:pt x="119332" y="0"/>
                    </a:moveTo>
                    <a:lnTo>
                      <a:pt x="4129140" y="0"/>
                    </a:lnTo>
                    <a:cubicBezTo>
                      <a:pt x="4195045" y="0"/>
                      <a:pt x="4248472" y="53427"/>
                      <a:pt x="4248472" y="119332"/>
                    </a:cubicBezTo>
                    <a:lnTo>
                      <a:pt x="4248472" y="2736304"/>
                    </a:lnTo>
                    <a:lnTo>
                      <a:pt x="0" y="2736304"/>
                    </a:lnTo>
                    <a:lnTo>
                      <a:pt x="0" y="119332"/>
                    </a:lnTo>
                    <a:cubicBezTo>
                      <a:pt x="0" y="53427"/>
                      <a:pt x="53427" y="0"/>
                      <a:pt x="119332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8" name="Rectangle 22">
                <a:extLst>
                  <a:ext uri="{FF2B5EF4-FFF2-40B4-BE49-F238E27FC236}">
                    <a16:creationId xmlns="" xmlns:a16="http://schemas.microsoft.com/office/drawing/2014/main" id="{3D9BCD3C-AFCF-4FF3-B2C4-E3BAB3314191}"/>
                  </a:ext>
                </a:extLst>
              </p:cNvPr>
              <p:cNvSpPr/>
              <p:nvPr userDrawn="1"/>
            </p:nvSpPr>
            <p:spPr>
              <a:xfrm>
                <a:off x="395536" y="4941168"/>
                <a:ext cx="5400600" cy="144016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  <p:sp>
            <p:nvSpPr>
              <p:cNvPr id="9" name="Trapezoid 23">
                <a:extLst>
                  <a:ext uri="{FF2B5EF4-FFF2-40B4-BE49-F238E27FC236}">
                    <a16:creationId xmlns="" xmlns:a16="http://schemas.microsoft.com/office/drawing/2014/main" id="{7DB93663-F52F-49EB-AC3D-F30B337B8E3B}"/>
                  </a:ext>
                </a:extLst>
              </p:cNvPr>
              <p:cNvSpPr/>
              <p:nvPr userDrawn="1"/>
            </p:nvSpPr>
            <p:spPr>
              <a:xfrm rot="10800000">
                <a:off x="395536" y="5085184"/>
                <a:ext cx="5400600" cy="108012"/>
              </a:xfrm>
              <a:prstGeom prst="trapezoid">
                <a:avLst>
                  <a:gd name="adj" fmla="val 129851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sp>
          <p:nvSpPr>
            <p:cNvPr id="6" name="Rectangle 20">
              <a:extLst>
                <a:ext uri="{FF2B5EF4-FFF2-40B4-BE49-F238E27FC236}">
                  <a16:creationId xmlns="" xmlns:a16="http://schemas.microsoft.com/office/drawing/2014/main" id="{47F74038-45A3-4552-B7CF-24517B99C0F3}"/>
                </a:ext>
              </a:extLst>
            </p:cNvPr>
            <p:cNvSpPr/>
            <p:nvPr userDrawn="1"/>
          </p:nvSpPr>
          <p:spPr>
            <a:xfrm>
              <a:off x="2518470" y="5009698"/>
              <a:ext cx="50405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67601ADD-0FAE-4668-82D8-4345EA4885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46722" y="2602600"/>
            <a:ext cx="3736840" cy="22916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7ED3BEB-BF03-410F-8AD1-5DCBCFEEB7A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059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10398202" cy="45158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5941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EBAF4E-E205-4353-891E-CF91F49AD485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aphic 127">
            <a:extLst>
              <a:ext uri="{FF2B5EF4-FFF2-40B4-BE49-F238E27FC236}">
                <a16:creationId xmlns="" xmlns:a16="http://schemas.microsoft.com/office/drawing/2014/main" id="{508A5197-5D01-43A6-AECD-DDF69DF51664}"/>
              </a:ext>
            </a:extLst>
          </p:cNvPr>
          <p:cNvGrpSpPr/>
          <p:nvPr userDrawn="1"/>
        </p:nvGrpSpPr>
        <p:grpSpPr>
          <a:xfrm>
            <a:off x="10658071" y="5709783"/>
            <a:ext cx="1305329" cy="910869"/>
            <a:chOff x="5127824" y="3623423"/>
            <a:chExt cx="3461269" cy="2415304"/>
          </a:xfrm>
          <a:solidFill>
            <a:schemeClr val="accent2"/>
          </a:solidFill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747C8A0-2813-4AC7-BCA0-1E18BCA3F033}"/>
                </a:ext>
              </a:extLst>
            </p:cNvPr>
            <p:cNvSpPr/>
            <p:nvPr/>
          </p:nvSpPr>
          <p:spPr>
            <a:xfrm>
              <a:off x="5237874" y="4175155"/>
              <a:ext cx="3229647" cy="1863572"/>
            </a:xfrm>
            <a:custGeom>
              <a:avLst/>
              <a:gdLst>
                <a:gd name="connsiteX0" fmla="*/ 1159687 w 3229647"/>
                <a:gd name="connsiteY0" fmla="*/ 1612785 h 1863572"/>
                <a:gd name="connsiteX1" fmla="*/ 1089548 w 3229647"/>
                <a:gd name="connsiteY1" fmla="*/ 1612377 h 1863572"/>
                <a:gd name="connsiteX2" fmla="*/ 1073645 w 3229647"/>
                <a:gd name="connsiteY2" fmla="*/ 1602590 h 1863572"/>
                <a:gd name="connsiteX3" fmla="*/ 1049178 w 3229647"/>
                <a:gd name="connsiteY3" fmla="*/ 1567929 h 1863572"/>
                <a:gd name="connsiteX4" fmla="*/ 722135 w 3229647"/>
                <a:gd name="connsiteY4" fmla="*/ 1864388 h 1863572"/>
                <a:gd name="connsiteX5" fmla="*/ 566362 w 3229647"/>
                <a:gd name="connsiteY5" fmla="*/ 1830949 h 1863572"/>
                <a:gd name="connsiteX6" fmla="*/ 441987 w 3229647"/>
                <a:gd name="connsiteY6" fmla="*/ 1728188 h 1863572"/>
                <a:gd name="connsiteX7" fmla="*/ 377150 w 3229647"/>
                <a:gd name="connsiteY7" fmla="*/ 1579347 h 1863572"/>
                <a:gd name="connsiteX8" fmla="*/ 304157 w 3229647"/>
                <a:gd name="connsiteY8" fmla="*/ 1613193 h 1863572"/>
                <a:gd name="connsiteX9" fmla="*/ 281321 w 3229647"/>
                <a:gd name="connsiteY9" fmla="*/ 1622164 h 1863572"/>
                <a:gd name="connsiteX10" fmla="*/ 215260 w 3229647"/>
                <a:gd name="connsiteY10" fmla="*/ 1649078 h 1863572"/>
                <a:gd name="connsiteX11" fmla="*/ 88847 w 3229647"/>
                <a:gd name="connsiteY11" fmla="*/ 1649078 h 1863572"/>
                <a:gd name="connsiteX12" fmla="*/ 4028 w 3229647"/>
                <a:gd name="connsiteY12" fmla="*/ 1586687 h 1863572"/>
                <a:gd name="connsiteX13" fmla="*/ 48068 w 3229647"/>
                <a:gd name="connsiteY13" fmla="*/ 1472915 h 1863572"/>
                <a:gd name="connsiteX14" fmla="*/ 61525 w 3229647"/>
                <a:gd name="connsiteY14" fmla="*/ 1451710 h 1863572"/>
                <a:gd name="connsiteX15" fmla="*/ 61525 w 3229647"/>
                <a:gd name="connsiteY15" fmla="*/ 852268 h 1863572"/>
                <a:gd name="connsiteX16" fmla="*/ 92925 w 3229647"/>
                <a:gd name="connsiteY16" fmla="*/ 697718 h 1863572"/>
                <a:gd name="connsiteX17" fmla="*/ 322507 w 3229647"/>
                <a:gd name="connsiteY17" fmla="*/ 149657 h 1863572"/>
                <a:gd name="connsiteX18" fmla="*/ 546380 w 3229647"/>
                <a:gd name="connsiteY18" fmla="*/ 0 h 1863572"/>
                <a:gd name="connsiteX19" fmla="*/ 2885020 w 3229647"/>
                <a:gd name="connsiteY19" fmla="*/ 0 h 1863572"/>
                <a:gd name="connsiteX20" fmla="*/ 3168022 w 3229647"/>
                <a:gd name="connsiteY20" fmla="*/ 143540 h 1863572"/>
                <a:gd name="connsiteX21" fmla="*/ 3181887 w 3229647"/>
                <a:gd name="connsiteY21" fmla="*/ 164745 h 1863572"/>
                <a:gd name="connsiteX22" fmla="*/ 3022035 w 3229647"/>
                <a:gd name="connsiteY22" fmla="*/ 164745 h 1863572"/>
                <a:gd name="connsiteX23" fmla="*/ 3022035 w 3229647"/>
                <a:gd name="connsiteY23" fmla="*/ 226320 h 1863572"/>
                <a:gd name="connsiteX24" fmla="*/ 3051804 w 3229647"/>
                <a:gd name="connsiteY24" fmla="*/ 226320 h 1863572"/>
                <a:gd name="connsiteX25" fmla="*/ 3178217 w 3229647"/>
                <a:gd name="connsiteY25" fmla="*/ 226320 h 1863572"/>
                <a:gd name="connsiteX26" fmla="*/ 3221849 w 3229647"/>
                <a:gd name="connsiteY26" fmla="*/ 269545 h 1863572"/>
                <a:gd name="connsiteX27" fmla="*/ 3062814 w 3229647"/>
                <a:gd name="connsiteY27" fmla="*/ 269545 h 1863572"/>
                <a:gd name="connsiteX28" fmla="*/ 3062814 w 3229647"/>
                <a:gd name="connsiteY28" fmla="*/ 329897 h 1863572"/>
                <a:gd name="connsiteX29" fmla="*/ 3230005 w 3229647"/>
                <a:gd name="connsiteY29" fmla="*/ 329897 h 1863572"/>
                <a:gd name="connsiteX30" fmla="*/ 3230005 w 3229647"/>
                <a:gd name="connsiteY30" fmla="*/ 373938 h 1863572"/>
                <a:gd name="connsiteX31" fmla="*/ 3094621 w 3229647"/>
                <a:gd name="connsiteY31" fmla="*/ 373938 h 1863572"/>
                <a:gd name="connsiteX32" fmla="*/ 3094621 w 3229647"/>
                <a:gd name="connsiteY32" fmla="*/ 435105 h 1863572"/>
                <a:gd name="connsiteX33" fmla="*/ 3230413 w 3229647"/>
                <a:gd name="connsiteY33" fmla="*/ 435105 h 1863572"/>
                <a:gd name="connsiteX34" fmla="*/ 3230413 w 3229647"/>
                <a:gd name="connsiteY34" fmla="*/ 625133 h 1863572"/>
                <a:gd name="connsiteX35" fmla="*/ 3144778 w 3229647"/>
                <a:gd name="connsiteY35" fmla="*/ 660202 h 1863572"/>
                <a:gd name="connsiteX36" fmla="*/ 3110117 w 3229647"/>
                <a:gd name="connsiteY36" fmla="*/ 747876 h 1863572"/>
                <a:gd name="connsiteX37" fmla="*/ 3082388 w 3229647"/>
                <a:gd name="connsiteY37" fmla="*/ 747876 h 1863572"/>
                <a:gd name="connsiteX38" fmla="*/ 849771 w 3229647"/>
                <a:gd name="connsiteY38" fmla="*/ 747876 h 1863572"/>
                <a:gd name="connsiteX39" fmla="*/ 99449 w 3229647"/>
                <a:gd name="connsiteY39" fmla="*/ 1292267 h 1863572"/>
                <a:gd name="connsiteX40" fmla="*/ 64380 w 3229647"/>
                <a:gd name="connsiteY40" fmla="*/ 1463944 h 1863572"/>
                <a:gd name="connsiteX41" fmla="*/ 121877 w 3229647"/>
                <a:gd name="connsiteY41" fmla="*/ 1463944 h 1863572"/>
                <a:gd name="connsiteX42" fmla="*/ 143490 w 3229647"/>
                <a:gd name="connsiteY42" fmla="*/ 1357512 h 1863572"/>
                <a:gd name="connsiteX43" fmla="*/ 735184 w 3229647"/>
                <a:gd name="connsiteY43" fmla="*/ 816791 h 1863572"/>
                <a:gd name="connsiteX44" fmla="*/ 840800 w 3229647"/>
                <a:gd name="connsiteY44" fmla="*/ 808635 h 1863572"/>
                <a:gd name="connsiteX45" fmla="*/ 1140521 w 3229647"/>
                <a:gd name="connsiteY45" fmla="*/ 808228 h 1863572"/>
                <a:gd name="connsiteX46" fmla="*/ 1159687 w 3229647"/>
                <a:gd name="connsiteY46" fmla="*/ 808228 h 1863572"/>
                <a:gd name="connsiteX47" fmla="*/ 1159687 w 3229647"/>
                <a:gd name="connsiteY47" fmla="*/ 1612785 h 1863572"/>
                <a:gd name="connsiteX48" fmla="*/ 2078424 w 3229647"/>
                <a:gd name="connsiteY48" fmla="*/ 166376 h 1863572"/>
                <a:gd name="connsiteX49" fmla="*/ 1251846 w 3229647"/>
                <a:gd name="connsiteY49" fmla="*/ 166376 h 1863572"/>
                <a:gd name="connsiteX50" fmla="*/ 1251846 w 3229647"/>
                <a:gd name="connsiteY50" fmla="*/ 662649 h 1863572"/>
                <a:gd name="connsiteX51" fmla="*/ 2078424 w 3229647"/>
                <a:gd name="connsiteY51" fmla="*/ 662649 h 1863572"/>
                <a:gd name="connsiteX52" fmla="*/ 2078424 w 3229647"/>
                <a:gd name="connsiteY52" fmla="*/ 166376 h 1863572"/>
                <a:gd name="connsiteX53" fmla="*/ 1132366 w 3229647"/>
                <a:gd name="connsiteY53" fmla="*/ 663056 h 1863572"/>
                <a:gd name="connsiteX54" fmla="*/ 1132366 w 3229647"/>
                <a:gd name="connsiteY54" fmla="*/ 164745 h 1863572"/>
                <a:gd name="connsiteX55" fmla="*/ 1110753 w 3229647"/>
                <a:gd name="connsiteY55" fmla="*/ 164745 h 1863572"/>
                <a:gd name="connsiteX56" fmla="*/ 611626 w 3229647"/>
                <a:gd name="connsiteY56" fmla="*/ 164745 h 1863572"/>
                <a:gd name="connsiteX57" fmla="*/ 459522 w 3229647"/>
                <a:gd name="connsiteY57" fmla="*/ 267914 h 1863572"/>
                <a:gd name="connsiteX58" fmla="*/ 310681 w 3229647"/>
                <a:gd name="connsiteY58" fmla="*/ 642259 h 1863572"/>
                <a:gd name="connsiteX59" fmla="*/ 303749 w 3229647"/>
                <a:gd name="connsiteY59" fmla="*/ 662649 h 1863572"/>
                <a:gd name="connsiteX60" fmla="*/ 445658 w 3229647"/>
                <a:gd name="connsiteY60" fmla="*/ 662649 h 1863572"/>
                <a:gd name="connsiteX61" fmla="*/ 444026 w 3229647"/>
                <a:gd name="connsiteY61" fmla="*/ 633288 h 1863572"/>
                <a:gd name="connsiteX62" fmla="*/ 513350 w 3229647"/>
                <a:gd name="connsiteY62" fmla="*/ 546838 h 1863572"/>
                <a:gd name="connsiteX63" fmla="*/ 598984 w 3229647"/>
                <a:gd name="connsiteY63" fmla="*/ 546023 h 1863572"/>
                <a:gd name="connsiteX64" fmla="*/ 598984 w 3229647"/>
                <a:gd name="connsiteY64" fmla="*/ 662649 h 1863572"/>
                <a:gd name="connsiteX65" fmla="*/ 1132366 w 3229647"/>
                <a:gd name="connsiteY65" fmla="*/ 663056 h 1863572"/>
                <a:gd name="connsiteX66" fmla="*/ 3028560 w 3229647"/>
                <a:gd name="connsiteY66" fmla="*/ 663056 h 1863572"/>
                <a:gd name="connsiteX67" fmla="*/ 3020812 w 3229647"/>
                <a:gd name="connsiteY67" fmla="*/ 649192 h 1863572"/>
                <a:gd name="connsiteX68" fmla="*/ 2702333 w 3229647"/>
                <a:gd name="connsiteY68" fmla="*/ 178202 h 1863572"/>
                <a:gd name="connsiteX69" fmla="*/ 2673788 w 3229647"/>
                <a:gd name="connsiteY69" fmla="*/ 164337 h 1863572"/>
                <a:gd name="connsiteX70" fmla="*/ 2219109 w 3229647"/>
                <a:gd name="connsiteY70" fmla="*/ 164745 h 1863572"/>
                <a:gd name="connsiteX71" fmla="*/ 2198312 w 3229647"/>
                <a:gd name="connsiteY71" fmla="*/ 165560 h 1863572"/>
                <a:gd name="connsiteX72" fmla="*/ 2198312 w 3229647"/>
                <a:gd name="connsiteY72" fmla="*/ 662649 h 1863572"/>
                <a:gd name="connsiteX73" fmla="*/ 3028560 w 3229647"/>
                <a:gd name="connsiteY73" fmla="*/ 663056 h 1863572"/>
                <a:gd name="connsiteX74" fmla="*/ 718465 w 3229647"/>
                <a:gd name="connsiteY74" fmla="*/ 1334269 h 1863572"/>
                <a:gd name="connsiteX75" fmla="*/ 590013 w 3229647"/>
                <a:gd name="connsiteY75" fmla="*/ 1334269 h 1863572"/>
                <a:gd name="connsiteX76" fmla="*/ 516612 w 3229647"/>
                <a:gd name="connsiteY76" fmla="*/ 1374231 h 1863572"/>
                <a:gd name="connsiteX77" fmla="*/ 457891 w 3229647"/>
                <a:gd name="connsiteY77" fmla="*/ 1459866 h 1863572"/>
                <a:gd name="connsiteX78" fmla="*/ 433832 w 3229647"/>
                <a:gd name="connsiteY78" fmla="*/ 1560589 h 1863572"/>
                <a:gd name="connsiteX79" fmla="*/ 701746 w 3229647"/>
                <a:gd name="connsiteY79" fmla="*/ 1808114 h 1863572"/>
                <a:gd name="connsiteX80" fmla="*/ 984340 w 3229647"/>
                <a:gd name="connsiteY80" fmla="*/ 1595658 h 1863572"/>
                <a:gd name="connsiteX81" fmla="*/ 957018 w 3229647"/>
                <a:gd name="connsiteY81" fmla="*/ 1430913 h 1863572"/>
                <a:gd name="connsiteX82" fmla="*/ 919094 w 3229647"/>
                <a:gd name="connsiteY82" fmla="*/ 1375455 h 1863572"/>
                <a:gd name="connsiteX83" fmla="*/ 842431 w 3229647"/>
                <a:gd name="connsiteY83" fmla="*/ 1334269 h 1863572"/>
                <a:gd name="connsiteX84" fmla="*/ 718465 w 3229647"/>
                <a:gd name="connsiteY84" fmla="*/ 1334269 h 1863572"/>
                <a:gd name="connsiteX85" fmla="*/ 152869 w 3229647"/>
                <a:gd name="connsiteY85" fmla="*/ 1519810 h 1863572"/>
                <a:gd name="connsiteX86" fmla="*/ 90070 w 3229647"/>
                <a:gd name="connsiteY86" fmla="*/ 1519810 h 1863572"/>
                <a:gd name="connsiteX87" fmla="*/ 57855 w 3229647"/>
                <a:gd name="connsiteY87" fmla="*/ 1554880 h 1863572"/>
                <a:gd name="connsiteX88" fmla="*/ 89662 w 3229647"/>
                <a:gd name="connsiteY88" fmla="*/ 1591988 h 1863572"/>
                <a:gd name="connsiteX89" fmla="*/ 215668 w 3229647"/>
                <a:gd name="connsiteY89" fmla="*/ 1591988 h 1863572"/>
                <a:gd name="connsiteX90" fmla="*/ 246251 w 3229647"/>
                <a:gd name="connsiteY90" fmla="*/ 1554064 h 1863572"/>
                <a:gd name="connsiteX91" fmla="*/ 214036 w 3229647"/>
                <a:gd name="connsiteY91" fmla="*/ 1519810 h 1863572"/>
                <a:gd name="connsiteX92" fmla="*/ 152869 w 3229647"/>
                <a:gd name="connsiteY92" fmla="*/ 1519810 h 1863572"/>
                <a:gd name="connsiteX93" fmla="*/ 1011254 w 3229647"/>
                <a:gd name="connsiteY93" fmla="*/ 900795 h 1863572"/>
                <a:gd name="connsiteX94" fmla="*/ 837946 w 3229647"/>
                <a:gd name="connsiteY94" fmla="*/ 901202 h 1863572"/>
                <a:gd name="connsiteX95" fmla="*/ 828159 w 3229647"/>
                <a:gd name="connsiteY95" fmla="*/ 910581 h 1863572"/>
                <a:gd name="connsiteX96" fmla="*/ 827751 w 3229647"/>
                <a:gd name="connsiteY96" fmla="*/ 960331 h 1863572"/>
                <a:gd name="connsiteX97" fmla="*/ 1011254 w 3229647"/>
                <a:gd name="connsiteY97" fmla="*/ 960331 h 1863572"/>
                <a:gd name="connsiteX98" fmla="*/ 1011254 w 3229647"/>
                <a:gd name="connsiteY98" fmla="*/ 900795 h 1863572"/>
                <a:gd name="connsiteX99" fmla="*/ 541079 w 3229647"/>
                <a:gd name="connsiteY99" fmla="*/ 602705 h 1863572"/>
                <a:gd name="connsiteX100" fmla="*/ 505194 w 3229647"/>
                <a:gd name="connsiteY100" fmla="*/ 619424 h 1863572"/>
                <a:gd name="connsiteX101" fmla="*/ 509272 w 3229647"/>
                <a:gd name="connsiteY101" fmla="*/ 656532 h 1863572"/>
                <a:gd name="connsiteX102" fmla="*/ 541079 w 3229647"/>
                <a:gd name="connsiteY102" fmla="*/ 666727 h 1863572"/>
                <a:gd name="connsiteX103" fmla="*/ 541079 w 3229647"/>
                <a:gd name="connsiteY103" fmla="*/ 602705 h 186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229647" h="1863572">
                  <a:moveTo>
                    <a:pt x="1159687" y="1612785"/>
                  </a:moveTo>
                  <a:cubicBezTo>
                    <a:pt x="1135628" y="1612785"/>
                    <a:pt x="1112792" y="1613601"/>
                    <a:pt x="1089548" y="1612377"/>
                  </a:cubicBezTo>
                  <a:cubicBezTo>
                    <a:pt x="1084247" y="1611969"/>
                    <a:pt x="1077722" y="1607076"/>
                    <a:pt x="1073645" y="1602590"/>
                  </a:cubicBezTo>
                  <a:cubicBezTo>
                    <a:pt x="1065081" y="1592396"/>
                    <a:pt x="1058149" y="1580978"/>
                    <a:pt x="1049178" y="1567929"/>
                  </a:cubicBezTo>
                  <a:cubicBezTo>
                    <a:pt x="1020633" y="1752247"/>
                    <a:pt x="871384" y="1860717"/>
                    <a:pt x="722135" y="1864388"/>
                  </a:cubicBezTo>
                  <a:cubicBezTo>
                    <a:pt x="667492" y="1866019"/>
                    <a:pt x="615703" y="1855009"/>
                    <a:pt x="566362" y="1830949"/>
                  </a:cubicBezTo>
                  <a:cubicBezTo>
                    <a:pt x="516612" y="1806890"/>
                    <a:pt x="475018" y="1772229"/>
                    <a:pt x="441987" y="1728188"/>
                  </a:cubicBezTo>
                  <a:cubicBezTo>
                    <a:pt x="409365" y="1684555"/>
                    <a:pt x="389383" y="1635621"/>
                    <a:pt x="377150" y="1579347"/>
                  </a:cubicBezTo>
                  <a:cubicBezTo>
                    <a:pt x="364509" y="1620941"/>
                    <a:pt x="332701" y="1611562"/>
                    <a:pt x="304157" y="1613193"/>
                  </a:cubicBezTo>
                  <a:cubicBezTo>
                    <a:pt x="296409" y="1613601"/>
                    <a:pt x="286622" y="1616863"/>
                    <a:pt x="281321" y="1622164"/>
                  </a:cubicBezTo>
                  <a:cubicBezTo>
                    <a:pt x="262563" y="1640514"/>
                    <a:pt x="240950" y="1649078"/>
                    <a:pt x="215260" y="1649078"/>
                  </a:cubicBezTo>
                  <a:cubicBezTo>
                    <a:pt x="173258" y="1649078"/>
                    <a:pt x="130848" y="1649486"/>
                    <a:pt x="88847" y="1649078"/>
                  </a:cubicBezTo>
                  <a:cubicBezTo>
                    <a:pt x="45622" y="1648670"/>
                    <a:pt x="12999" y="1624203"/>
                    <a:pt x="4028" y="1586687"/>
                  </a:cubicBezTo>
                  <a:cubicBezTo>
                    <a:pt x="-8206" y="1536122"/>
                    <a:pt x="7698" y="1493304"/>
                    <a:pt x="48068" y="1472915"/>
                  </a:cubicBezTo>
                  <a:cubicBezTo>
                    <a:pt x="58263" y="1468022"/>
                    <a:pt x="61525" y="1462721"/>
                    <a:pt x="61525" y="1451710"/>
                  </a:cubicBezTo>
                  <a:cubicBezTo>
                    <a:pt x="61117" y="1251896"/>
                    <a:pt x="61525" y="1052082"/>
                    <a:pt x="61525" y="852268"/>
                  </a:cubicBezTo>
                  <a:cubicBezTo>
                    <a:pt x="61525" y="798441"/>
                    <a:pt x="72128" y="747468"/>
                    <a:pt x="92925" y="697718"/>
                  </a:cubicBezTo>
                  <a:cubicBezTo>
                    <a:pt x="169996" y="515031"/>
                    <a:pt x="246251" y="332344"/>
                    <a:pt x="322507" y="149657"/>
                  </a:cubicBezTo>
                  <a:cubicBezTo>
                    <a:pt x="362877" y="53420"/>
                    <a:pt x="442395" y="0"/>
                    <a:pt x="546380" y="0"/>
                  </a:cubicBezTo>
                  <a:cubicBezTo>
                    <a:pt x="1326063" y="0"/>
                    <a:pt x="2105338" y="0"/>
                    <a:pt x="2885020" y="0"/>
                  </a:cubicBezTo>
                  <a:cubicBezTo>
                    <a:pt x="3003277" y="0"/>
                    <a:pt x="3097475" y="48934"/>
                    <a:pt x="3168022" y="143540"/>
                  </a:cubicBezTo>
                  <a:cubicBezTo>
                    <a:pt x="3172508" y="149249"/>
                    <a:pt x="3176178" y="155773"/>
                    <a:pt x="3181887" y="164745"/>
                  </a:cubicBezTo>
                  <a:cubicBezTo>
                    <a:pt x="3127244" y="164745"/>
                    <a:pt x="3075047" y="164745"/>
                    <a:pt x="3022035" y="164745"/>
                  </a:cubicBezTo>
                  <a:cubicBezTo>
                    <a:pt x="3022035" y="185542"/>
                    <a:pt x="3022035" y="204300"/>
                    <a:pt x="3022035" y="226320"/>
                  </a:cubicBezTo>
                  <a:cubicBezTo>
                    <a:pt x="3032230" y="226320"/>
                    <a:pt x="3042017" y="226320"/>
                    <a:pt x="3051804" y="226320"/>
                  </a:cubicBezTo>
                  <a:cubicBezTo>
                    <a:pt x="3093805" y="226320"/>
                    <a:pt x="3136215" y="226320"/>
                    <a:pt x="3178217" y="226320"/>
                  </a:cubicBezTo>
                  <a:cubicBezTo>
                    <a:pt x="3216956" y="226320"/>
                    <a:pt x="3216956" y="226320"/>
                    <a:pt x="3221849" y="269545"/>
                  </a:cubicBezTo>
                  <a:cubicBezTo>
                    <a:pt x="3168838" y="269545"/>
                    <a:pt x="3116234" y="269545"/>
                    <a:pt x="3062814" y="269545"/>
                  </a:cubicBezTo>
                  <a:cubicBezTo>
                    <a:pt x="3062814" y="290750"/>
                    <a:pt x="3062814" y="309508"/>
                    <a:pt x="3062814" y="329897"/>
                  </a:cubicBezTo>
                  <a:cubicBezTo>
                    <a:pt x="3118680" y="329897"/>
                    <a:pt x="3173323" y="329897"/>
                    <a:pt x="3230005" y="329897"/>
                  </a:cubicBezTo>
                  <a:cubicBezTo>
                    <a:pt x="3230005" y="344577"/>
                    <a:pt x="3230005" y="357626"/>
                    <a:pt x="3230005" y="373938"/>
                  </a:cubicBezTo>
                  <a:cubicBezTo>
                    <a:pt x="3185557" y="373938"/>
                    <a:pt x="3140701" y="373938"/>
                    <a:pt x="3094621" y="373938"/>
                  </a:cubicBezTo>
                  <a:cubicBezTo>
                    <a:pt x="3094621" y="395550"/>
                    <a:pt x="3094621" y="414308"/>
                    <a:pt x="3094621" y="435105"/>
                  </a:cubicBezTo>
                  <a:cubicBezTo>
                    <a:pt x="3139477" y="435105"/>
                    <a:pt x="3184334" y="435105"/>
                    <a:pt x="3230413" y="435105"/>
                  </a:cubicBezTo>
                  <a:cubicBezTo>
                    <a:pt x="3230413" y="499127"/>
                    <a:pt x="3230413" y="561111"/>
                    <a:pt x="3230413" y="625133"/>
                  </a:cubicBezTo>
                  <a:cubicBezTo>
                    <a:pt x="3197790" y="626356"/>
                    <a:pt x="3168430" y="636143"/>
                    <a:pt x="3144778" y="660202"/>
                  </a:cubicBezTo>
                  <a:cubicBezTo>
                    <a:pt x="3121535" y="683446"/>
                    <a:pt x="3110932" y="711991"/>
                    <a:pt x="3110117" y="747876"/>
                  </a:cubicBezTo>
                  <a:cubicBezTo>
                    <a:pt x="3100738" y="747876"/>
                    <a:pt x="3091359" y="747876"/>
                    <a:pt x="3082388" y="747876"/>
                  </a:cubicBezTo>
                  <a:cubicBezTo>
                    <a:pt x="2338182" y="747876"/>
                    <a:pt x="1593977" y="747468"/>
                    <a:pt x="849771" y="747876"/>
                  </a:cubicBezTo>
                  <a:cubicBezTo>
                    <a:pt x="504786" y="747876"/>
                    <a:pt x="206288" y="964816"/>
                    <a:pt x="99449" y="1292267"/>
                  </a:cubicBezTo>
                  <a:cubicBezTo>
                    <a:pt x="81099" y="1347725"/>
                    <a:pt x="68458" y="1404408"/>
                    <a:pt x="64380" y="1463944"/>
                  </a:cubicBezTo>
                  <a:cubicBezTo>
                    <a:pt x="84361" y="1463944"/>
                    <a:pt x="103119" y="1463944"/>
                    <a:pt x="121877" y="1463944"/>
                  </a:cubicBezTo>
                  <a:cubicBezTo>
                    <a:pt x="129217" y="1427651"/>
                    <a:pt x="134926" y="1392174"/>
                    <a:pt x="143490" y="1357512"/>
                  </a:cubicBezTo>
                  <a:cubicBezTo>
                    <a:pt x="214036" y="1075326"/>
                    <a:pt x="448104" y="861239"/>
                    <a:pt x="735184" y="816791"/>
                  </a:cubicBezTo>
                  <a:cubicBezTo>
                    <a:pt x="769846" y="811490"/>
                    <a:pt x="805323" y="809043"/>
                    <a:pt x="840800" y="808635"/>
                  </a:cubicBezTo>
                  <a:cubicBezTo>
                    <a:pt x="940707" y="807412"/>
                    <a:pt x="1040614" y="808228"/>
                    <a:pt x="1140521" y="808228"/>
                  </a:cubicBezTo>
                  <a:cubicBezTo>
                    <a:pt x="1146638" y="808228"/>
                    <a:pt x="1152347" y="808228"/>
                    <a:pt x="1159687" y="808228"/>
                  </a:cubicBezTo>
                  <a:cubicBezTo>
                    <a:pt x="1159687" y="1076142"/>
                    <a:pt x="1159687" y="1342832"/>
                    <a:pt x="1159687" y="1612785"/>
                  </a:cubicBezTo>
                  <a:close/>
                  <a:moveTo>
                    <a:pt x="2078424" y="166376"/>
                  </a:moveTo>
                  <a:cubicBezTo>
                    <a:pt x="1801946" y="166376"/>
                    <a:pt x="1527100" y="166376"/>
                    <a:pt x="1251846" y="166376"/>
                  </a:cubicBezTo>
                  <a:cubicBezTo>
                    <a:pt x="1251846" y="332344"/>
                    <a:pt x="1251846" y="497089"/>
                    <a:pt x="1251846" y="662649"/>
                  </a:cubicBezTo>
                  <a:cubicBezTo>
                    <a:pt x="1527916" y="662649"/>
                    <a:pt x="1802354" y="662649"/>
                    <a:pt x="2078424" y="662649"/>
                  </a:cubicBezTo>
                  <a:cubicBezTo>
                    <a:pt x="2078424" y="497089"/>
                    <a:pt x="2078424" y="333159"/>
                    <a:pt x="2078424" y="166376"/>
                  </a:cubicBezTo>
                  <a:close/>
                  <a:moveTo>
                    <a:pt x="1132366" y="663056"/>
                  </a:moveTo>
                  <a:cubicBezTo>
                    <a:pt x="1132366" y="495865"/>
                    <a:pt x="1132366" y="331120"/>
                    <a:pt x="1132366" y="164745"/>
                  </a:cubicBezTo>
                  <a:cubicBezTo>
                    <a:pt x="1124210" y="164745"/>
                    <a:pt x="1117277" y="164745"/>
                    <a:pt x="1110753" y="164745"/>
                  </a:cubicBezTo>
                  <a:cubicBezTo>
                    <a:pt x="944377" y="164745"/>
                    <a:pt x="778001" y="164745"/>
                    <a:pt x="611626" y="164745"/>
                  </a:cubicBezTo>
                  <a:cubicBezTo>
                    <a:pt x="536593" y="164745"/>
                    <a:pt x="487659" y="198183"/>
                    <a:pt x="459522" y="267914"/>
                  </a:cubicBezTo>
                  <a:cubicBezTo>
                    <a:pt x="409773" y="392696"/>
                    <a:pt x="360431" y="517478"/>
                    <a:pt x="310681" y="642259"/>
                  </a:cubicBezTo>
                  <a:cubicBezTo>
                    <a:pt x="308234" y="648376"/>
                    <a:pt x="306603" y="654901"/>
                    <a:pt x="303749" y="662649"/>
                  </a:cubicBezTo>
                  <a:cubicBezTo>
                    <a:pt x="352275" y="662649"/>
                    <a:pt x="398762" y="662649"/>
                    <a:pt x="445658" y="662649"/>
                  </a:cubicBezTo>
                  <a:cubicBezTo>
                    <a:pt x="445250" y="652046"/>
                    <a:pt x="444026" y="642667"/>
                    <a:pt x="444026" y="633288"/>
                  </a:cubicBezTo>
                  <a:cubicBezTo>
                    <a:pt x="444434" y="591286"/>
                    <a:pt x="473387" y="552547"/>
                    <a:pt x="513350" y="546838"/>
                  </a:cubicBezTo>
                  <a:cubicBezTo>
                    <a:pt x="540263" y="542760"/>
                    <a:pt x="568400" y="546023"/>
                    <a:pt x="598984" y="546023"/>
                  </a:cubicBezTo>
                  <a:cubicBezTo>
                    <a:pt x="598984" y="585170"/>
                    <a:pt x="598984" y="623909"/>
                    <a:pt x="598984" y="662649"/>
                  </a:cubicBezTo>
                  <a:cubicBezTo>
                    <a:pt x="778409" y="663056"/>
                    <a:pt x="954980" y="663056"/>
                    <a:pt x="1132366" y="663056"/>
                  </a:cubicBezTo>
                  <a:close/>
                  <a:moveTo>
                    <a:pt x="3028560" y="663056"/>
                  </a:moveTo>
                  <a:cubicBezTo>
                    <a:pt x="3025298" y="657348"/>
                    <a:pt x="3023259" y="653270"/>
                    <a:pt x="3020812" y="649192"/>
                  </a:cubicBezTo>
                  <a:cubicBezTo>
                    <a:pt x="2914381" y="492195"/>
                    <a:pt x="2807949" y="335606"/>
                    <a:pt x="2702333" y="178202"/>
                  </a:cubicBezTo>
                  <a:cubicBezTo>
                    <a:pt x="2694585" y="166784"/>
                    <a:pt x="2686022" y="164337"/>
                    <a:pt x="2673788" y="164337"/>
                  </a:cubicBezTo>
                  <a:cubicBezTo>
                    <a:pt x="2522093" y="164745"/>
                    <a:pt x="2370805" y="164337"/>
                    <a:pt x="2219109" y="164745"/>
                  </a:cubicBezTo>
                  <a:cubicBezTo>
                    <a:pt x="2211769" y="164745"/>
                    <a:pt x="2204837" y="165152"/>
                    <a:pt x="2198312" y="165560"/>
                  </a:cubicBezTo>
                  <a:cubicBezTo>
                    <a:pt x="2198312" y="332752"/>
                    <a:pt x="2198312" y="497496"/>
                    <a:pt x="2198312" y="662649"/>
                  </a:cubicBezTo>
                  <a:cubicBezTo>
                    <a:pt x="2475197" y="663056"/>
                    <a:pt x="2750451" y="663056"/>
                    <a:pt x="3028560" y="663056"/>
                  </a:cubicBezTo>
                  <a:close/>
                  <a:moveTo>
                    <a:pt x="718465" y="1334269"/>
                  </a:moveTo>
                  <a:cubicBezTo>
                    <a:pt x="675648" y="1334269"/>
                    <a:pt x="632830" y="1334269"/>
                    <a:pt x="590013" y="1334269"/>
                  </a:cubicBezTo>
                  <a:cubicBezTo>
                    <a:pt x="558206" y="1334269"/>
                    <a:pt x="534147" y="1347318"/>
                    <a:pt x="516612" y="1374231"/>
                  </a:cubicBezTo>
                  <a:cubicBezTo>
                    <a:pt x="497854" y="1403184"/>
                    <a:pt x="479504" y="1432952"/>
                    <a:pt x="457891" y="1459866"/>
                  </a:cubicBezTo>
                  <a:cubicBezTo>
                    <a:pt x="433016" y="1490450"/>
                    <a:pt x="428938" y="1523073"/>
                    <a:pt x="433832" y="1560589"/>
                  </a:cubicBezTo>
                  <a:cubicBezTo>
                    <a:pt x="452182" y="1699235"/>
                    <a:pt x="559021" y="1798327"/>
                    <a:pt x="701746" y="1808114"/>
                  </a:cubicBezTo>
                  <a:cubicBezTo>
                    <a:pt x="829382" y="1816677"/>
                    <a:pt x="952125" y="1725333"/>
                    <a:pt x="984340" y="1595658"/>
                  </a:cubicBezTo>
                  <a:cubicBezTo>
                    <a:pt x="999020" y="1537345"/>
                    <a:pt x="1001467" y="1480255"/>
                    <a:pt x="957018" y="1430913"/>
                  </a:cubicBezTo>
                  <a:cubicBezTo>
                    <a:pt x="942338" y="1414602"/>
                    <a:pt x="930920" y="1394621"/>
                    <a:pt x="919094" y="1375455"/>
                  </a:cubicBezTo>
                  <a:cubicBezTo>
                    <a:pt x="901152" y="1347318"/>
                    <a:pt x="875869" y="1333861"/>
                    <a:pt x="842431" y="1334269"/>
                  </a:cubicBezTo>
                  <a:cubicBezTo>
                    <a:pt x="801245" y="1334269"/>
                    <a:pt x="759651" y="1334269"/>
                    <a:pt x="718465" y="1334269"/>
                  </a:cubicBezTo>
                  <a:close/>
                  <a:moveTo>
                    <a:pt x="152869" y="1519810"/>
                  </a:moveTo>
                  <a:cubicBezTo>
                    <a:pt x="132072" y="1519810"/>
                    <a:pt x="110867" y="1519403"/>
                    <a:pt x="90070" y="1519810"/>
                  </a:cubicBezTo>
                  <a:cubicBezTo>
                    <a:pt x="67234" y="1520218"/>
                    <a:pt x="58263" y="1530413"/>
                    <a:pt x="57855" y="1554880"/>
                  </a:cubicBezTo>
                  <a:cubicBezTo>
                    <a:pt x="57447" y="1580978"/>
                    <a:pt x="65603" y="1591580"/>
                    <a:pt x="89662" y="1591988"/>
                  </a:cubicBezTo>
                  <a:cubicBezTo>
                    <a:pt x="131664" y="1592804"/>
                    <a:pt x="173666" y="1592804"/>
                    <a:pt x="215668" y="1591988"/>
                  </a:cubicBezTo>
                  <a:cubicBezTo>
                    <a:pt x="239319" y="1591580"/>
                    <a:pt x="246659" y="1581794"/>
                    <a:pt x="246251" y="1554064"/>
                  </a:cubicBezTo>
                  <a:cubicBezTo>
                    <a:pt x="245844" y="1529597"/>
                    <a:pt x="237688" y="1520218"/>
                    <a:pt x="214036" y="1519810"/>
                  </a:cubicBezTo>
                  <a:cubicBezTo>
                    <a:pt x="193647" y="1519810"/>
                    <a:pt x="173258" y="1519810"/>
                    <a:pt x="152869" y="1519810"/>
                  </a:cubicBezTo>
                  <a:close/>
                  <a:moveTo>
                    <a:pt x="1011254" y="900795"/>
                  </a:moveTo>
                  <a:cubicBezTo>
                    <a:pt x="952533" y="900795"/>
                    <a:pt x="895443" y="900795"/>
                    <a:pt x="837946" y="901202"/>
                  </a:cubicBezTo>
                  <a:cubicBezTo>
                    <a:pt x="834683" y="901202"/>
                    <a:pt x="828567" y="907319"/>
                    <a:pt x="828159" y="910581"/>
                  </a:cubicBezTo>
                  <a:cubicBezTo>
                    <a:pt x="826935" y="927300"/>
                    <a:pt x="827751" y="944019"/>
                    <a:pt x="827751" y="960331"/>
                  </a:cubicBezTo>
                  <a:cubicBezTo>
                    <a:pt x="890957" y="960331"/>
                    <a:pt x="950902" y="960331"/>
                    <a:pt x="1011254" y="960331"/>
                  </a:cubicBezTo>
                  <a:cubicBezTo>
                    <a:pt x="1011254" y="940757"/>
                    <a:pt x="1011254" y="921999"/>
                    <a:pt x="1011254" y="900795"/>
                  </a:cubicBezTo>
                  <a:close/>
                  <a:moveTo>
                    <a:pt x="541079" y="602705"/>
                  </a:moveTo>
                  <a:cubicBezTo>
                    <a:pt x="523952" y="598627"/>
                    <a:pt x="509680" y="604743"/>
                    <a:pt x="505194" y="619424"/>
                  </a:cubicBezTo>
                  <a:cubicBezTo>
                    <a:pt x="501932" y="630842"/>
                    <a:pt x="503155" y="646745"/>
                    <a:pt x="509272" y="656532"/>
                  </a:cubicBezTo>
                  <a:cubicBezTo>
                    <a:pt x="513757" y="663464"/>
                    <a:pt x="529253" y="663464"/>
                    <a:pt x="541079" y="666727"/>
                  </a:cubicBezTo>
                  <a:cubicBezTo>
                    <a:pt x="541079" y="641444"/>
                    <a:pt x="541079" y="622278"/>
                    <a:pt x="541079" y="6027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BB5014A-A628-4E46-8049-2D0A3B9E5353}"/>
                </a:ext>
              </a:extLst>
            </p:cNvPr>
            <p:cNvSpPr/>
            <p:nvPr/>
          </p:nvSpPr>
          <p:spPr>
            <a:xfrm>
              <a:off x="6461175" y="4984605"/>
              <a:ext cx="2067464" cy="1052082"/>
            </a:xfrm>
            <a:custGeom>
              <a:avLst/>
              <a:gdLst>
                <a:gd name="connsiteX0" fmla="*/ 895085 w 2067463"/>
                <a:gd name="connsiteY0" fmla="*/ 709952 h 1052082"/>
                <a:gd name="connsiteX1" fmla="*/ 802111 w 2067463"/>
                <a:gd name="connsiteY1" fmla="*/ 791509 h 1052082"/>
                <a:gd name="connsiteX2" fmla="*/ 778051 w 2067463"/>
                <a:gd name="connsiteY2" fmla="*/ 802926 h 1052082"/>
                <a:gd name="connsiteX3" fmla="*/ 11418 w 2067463"/>
                <a:gd name="connsiteY3" fmla="*/ 803334 h 1052082"/>
                <a:gd name="connsiteX4" fmla="*/ 0 w 2067463"/>
                <a:gd name="connsiteY4" fmla="*/ 802519 h 1052082"/>
                <a:gd name="connsiteX5" fmla="*/ 0 w 2067463"/>
                <a:gd name="connsiteY5" fmla="*/ 0 h 1052082"/>
                <a:gd name="connsiteX6" fmla="*/ 1886816 w 2067463"/>
                <a:gd name="connsiteY6" fmla="*/ 0 h 1052082"/>
                <a:gd name="connsiteX7" fmla="*/ 1886816 w 2067463"/>
                <a:gd name="connsiteY7" fmla="*/ 21613 h 1052082"/>
                <a:gd name="connsiteX8" fmla="*/ 1886000 w 2067463"/>
                <a:gd name="connsiteY8" fmla="*/ 366190 h 1052082"/>
                <a:gd name="connsiteX9" fmla="*/ 2008335 w 2067463"/>
                <a:gd name="connsiteY9" fmla="*/ 500351 h 1052082"/>
                <a:gd name="connsiteX10" fmla="*/ 2008335 w 2067463"/>
                <a:gd name="connsiteY10" fmla="*/ 603520 h 1052082"/>
                <a:gd name="connsiteX11" fmla="*/ 2008335 w 2067463"/>
                <a:gd name="connsiteY11" fmla="*/ 623909 h 1052082"/>
                <a:gd name="connsiteX12" fmla="*/ 2031987 w 2067463"/>
                <a:gd name="connsiteY12" fmla="*/ 670397 h 1052082"/>
                <a:gd name="connsiteX13" fmla="*/ 2064202 w 2067463"/>
                <a:gd name="connsiteY13" fmla="*/ 779683 h 1052082"/>
                <a:gd name="connsiteX14" fmla="*/ 1985907 w 2067463"/>
                <a:gd name="connsiteY14" fmla="*/ 839219 h 1052082"/>
                <a:gd name="connsiteX15" fmla="*/ 1849299 w 2067463"/>
                <a:gd name="connsiteY15" fmla="*/ 839219 h 1052082"/>
                <a:gd name="connsiteX16" fmla="*/ 1788947 w 2067463"/>
                <a:gd name="connsiteY16" fmla="*/ 813529 h 1052082"/>
                <a:gd name="connsiteX17" fmla="*/ 1764480 w 2067463"/>
                <a:gd name="connsiteY17" fmla="*/ 803742 h 1052082"/>
                <a:gd name="connsiteX18" fmla="*/ 1672729 w 2067463"/>
                <a:gd name="connsiteY18" fmla="*/ 803742 h 1052082"/>
                <a:gd name="connsiteX19" fmla="*/ 1643369 w 2067463"/>
                <a:gd name="connsiteY19" fmla="*/ 789877 h 1052082"/>
                <a:gd name="connsiteX20" fmla="*/ 1571191 w 2067463"/>
                <a:gd name="connsiteY20" fmla="*/ 699349 h 1052082"/>
                <a:gd name="connsiteX21" fmla="*/ 1428059 w 2067463"/>
                <a:gd name="connsiteY21" fmla="*/ 993362 h 1052082"/>
                <a:gd name="connsiteX22" fmla="*/ 1221312 w 2067463"/>
                <a:gd name="connsiteY22" fmla="*/ 1055345 h 1052082"/>
                <a:gd name="connsiteX23" fmla="*/ 895085 w 2067463"/>
                <a:gd name="connsiteY23" fmla="*/ 709952 h 1052082"/>
                <a:gd name="connsiteX24" fmla="*/ 1069617 w 2067463"/>
                <a:gd name="connsiteY24" fmla="*/ 665911 h 1052082"/>
                <a:gd name="connsiteX25" fmla="*/ 990507 w 2067463"/>
                <a:gd name="connsiteY25" fmla="*/ 665911 h 1052082"/>
                <a:gd name="connsiteX26" fmla="*/ 953806 w 2067463"/>
                <a:gd name="connsiteY26" fmla="*/ 700165 h 1052082"/>
                <a:gd name="connsiteX27" fmla="*/ 1292675 w 2067463"/>
                <a:gd name="connsiteY27" fmla="*/ 992546 h 1052082"/>
                <a:gd name="connsiteX28" fmla="*/ 1512470 w 2067463"/>
                <a:gd name="connsiteY28" fmla="*/ 684261 h 1052082"/>
                <a:gd name="connsiteX29" fmla="*/ 1501460 w 2067463"/>
                <a:gd name="connsiteY29" fmla="*/ 668358 h 1052082"/>
                <a:gd name="connsiteX30" fmla="*/ 1398698 w 2067463"/>
                <a:gd name="connsiteY30" fmla="*/ 667542 h 1052082"/>
                <a:gd name="connsiteX31" fmla="*/ 1247411 w 2067463"/>
                <a:gd name="connsiteY31" fmla="*/ 888561 h 1052082"/>
                <a:gd name="connsiteX32" fmla="*/ 1118551 w 2067463"/>
                <a:gd name="connsiteY32" fmla="*/ 843705 h 1052082"/>
                <a:gd name="connsiteX33" fmla="*/ 1069617 w 2067463"/>
                <a:gd name="connsiteY33" fmla="*/ 665911 h 1052082"/>
                <a:gd name="connsiteX34" fmla="*/ 399628 w 2067463"/>
                <a:gd name="connsiteY34" fmla="*/ 150880 h 1052082"/>
                <a:gd name="connsiteX35" fmla="*/ 1794249 w 2067463"/>
                <a:gd name="connsiteY35" fmla="*/ 150880 h 1052082"/>
                <a:gd name="connsiteX36" fmla="*/ 1794249 w 2067463"/>
                <a:gd name="connsiteY36" fmla="*/ 92975 h 1052082"/>
                <a:gd name="connsiteX37" fmla="*/ 399628 w 2067463"/>
                <a:gd name="connsiteY37" fmla="*/ 92975 h 1052082"/>
                <a:gd name="connsiteX38" fmla="*/ 399628 w 2067463"/>
                <a:gd name="connsiteY38" fmla="*/ 150880 h 1052082"/>
                <a:gd name="connsiteX39" fmla="*/ 1281664 w 2067463"/>
                <a:gd name="connsiteY39" fmla="*/ 666727 h 1052082"/>
                <a:gd name="connsiteX40" fmla="*/ 1277994 w 2067463"/>
                <a:gd name="connsiteY40" fmla="*/ 768265 h 1052082"/>
                <a:gd name="connsiteX41" fmla="*/ 1195622 w 2067463"/>
                <a:gd name="connsiteY41" fmla="*/ 771935 h 1052082"/>
                <a:gd name="connsiteX42" fmla="*/ 1169932 w 2067463"/>
                <a:gd name="connsiteY42" fmla="*/ 734419 h 1052082"/>
                <a:gd name="connsiteX43" fmla="*/ 1187874 w 2067463"/>
                <a:gd name="connsiteY43" fmla="*/ 666319 h 1052082"/>
                <a:gd name="connsiteX44" fmla="*/ 1142610 w 2067463"/>
                <a:gd name="connsiteY44" fmla="*/ 666727 h 1052082"/>
                <a:gd name="connsiteX45" fmla="*/ 1127114 w 2067463"/>
                <a:gd name="connsiteY45" fmla="*/ 678552 h 1052082"/>
                <a:gd name="connsiteX46" fmla="*/ 1156475 w 2067463"/>
                <a:gd name="connsiteY46" fmla="*/ 801295 h 1052082"/>
                <a:gd name="connsiteX47" fmla="*/ 1284927 w 2067463"/>
                <a:gd name="connsiteY47" fmla="*/ 820461 h 1052082"/>
                <a:gd name="connsiteX48" fmla="*/ 1348541 w 2067463"/>
                <a:gd name="connsiteY48" fmla="*/ 709136 h 1052082"/>
                <a:gd name="connsiteX49" fmla="*/ 1300423 w 2067463"/>
                <a:gd name="connsiteY49" fmla="*/ 665911 h 1052082"/>
                <a:gd name="connsiteX50" fmla="*/ 1281664 w 2067463"/>
                <a:gd name="connsiteY50" fmla="*/ 666727 h 1052082"/>
                <a:gd name="connsiteX51" fmla="*/ 1915768 w 2067463"/>
                <a:gd name="connsiteY51" fmla="*/ 782945 h 1052082"/>
                <a:gd name="connsiteX52" fmla="*/ 1915768 w 2067463"/>
                <a:gd name="connsiteY52" fmla="*/ 782945 h 1052082"/>
                <a:gd name="connsiteX53" fmla="*/ 1976936 w 2067463"/>
                <a:gd name="connsiteY53" fmla="*/ 782945 h 1052082"/>
                <a:gd name="connsiteX54" fmla="*/ 1981014 w 2067463"/>
                <a:gd name="connsiteY54" fmla="*/ 782945 h 1052082"/>
                <a:gd name="connsiteX55" fmla="*/ 2012005 w 2067463"/>
                <a:gd name="connsiteY55" fmla="*/ 745021 h 1052082"/>
                <a:gd name="connsiteX56" fmla="*/ 1979790 w 2067463"/>
                <a:gd name="connsiteY56" fmla="*/ 710767 h 1052082"/>
                <a:gd name="connsiteX57" fmla="*/ 1855824 w 2067463"/>
                <a:gd name="connsiteY57" fmla="*/ 710767 h 1052082"/>
                <a:gd name="connsiteX58" fmla="*/ 1823201 w 2067463"/>
                <a:gd name="connsiteY58" fmla="*/ 745429 h 1052082"/>
                <a:gd name="connsiteX59" fmla="*/ 1855009 w 2067463"/>
                <a:gd name="connsiteY59" fmla="*/ 782537 h 1052082"/>
                <a:gd name="connsiteX60" fmla="*/ 1915768 w 2067463"/>
                <a:gd name="connsiteY60" fmla="*/ 782945 h 1052082"/>
                <a:gd name="connsiteX61" fmla="*/ 247525 w 2067463"/>
                <a:gd name="connsiteY61" fmla="*/ 151696 h 1052082"/>
                <a:gd name="connsiteX62" fmla="*/ 247525 w 2067463"/>
                <a:gd name="connsiteY62" fmla="*/ 108471 h 1052082"/>
                <a:gd name="connsiteX63" fmla="*/ 229582 w 2067463"/>
                <a:gd name="connsiteY63" fmla="*/ 91344 h 1052082"/>
                <a:gd name="connsiteX64" fmla="*/ 77071 w 2067463"/>
                <a:gd name="connsiteY64" fmla="*/ 91751 h 1052082"/>
                <a:gd name="connsiteX65" fmla="*/ 63614 w 2067463"/>
                <a:gd name="connsiteY65" fmla="*/ 93790 h 1052082"/>
                <a:gd name="connsiteX66" fmla="*/ 63614 w 2067463"/>
                <a:gd name="connsiteY66" fmla="*/ 151696 h 1052082"/>
                <a:gd name="connsiteX67" fmla="*/ 247525 w 2067463"/>
                <a:gd name="connsiteY67" fmla="*/ 151696 h 1052082"/>
                <a:gd name="connsiteX68" fmla="*/ 1233954 w 2067463"/>
                <a:gd name="connsiteY68" fmla="*/ 688747 h 1052082"/>
                <a:gd name="connsiteX69" fmla="*/ 1204185 w 2067463"/>
                <a:gd name="connsiteY69" fmla="*/ 718107 h 1052082"/>
                <a:gd name="connsiteX70" fmla="*/ 1233954 w 2067463"/>
                <a:gd name="connsiteY70" fmla="*/ 747876 h 1052082"/>
                <a:gd name="connsiteX71" fmla="*/ 1263722 w 2067463"/>
                <a:gd name="connsiteY71" fmla="*/ 718107 h 1052082"/>
                <a:gd name="connsiteX72" fmla="*/ 1233954 w 2067463"/>
                <a:gd name="connsiteY72" fmla="*/ 688747 h 10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67463" h="1052082">
                  <a:moveTo>
                    <a:pt x="895085" y="709952"/>
                  </a:moveTo>
                  <a:cubicBezTo>
                    <a:pt x="867356" y="734419"/>
                    <a:pt x="835141" y="763371"/>
                    <a:pt x="802111" y="791509"/>
                  </a:cubicBezTo>
                  <a:cubicBezTo>
                    <a:pt x="795586" y="797217"/>
                    <a:pt x="786207" y="802926"/>
                    <a:pt x="778051" y="802926"/>
                  </a:cubicBezTo>
                  <a:cubicBezTo>
                    <a:pt x="522371" y="803334"/>
                    <a:pt x="267098" y="803334"/>
                    <a:pt x="11418" y="803334"/>
                  </a:cubicBezTo>
                  <a:cubicBezTo>
                    <a:pt x="8156" y="803334"/>
                    <a:pt x="4893" y="802926"/>
                    <a:pt x="0" y="802519"/>
                  </a:cubicBezTo>
                  <a:cubicBezTo>
                    <a:pt x="0" y="535012"/>
                    <a:pt x="0" y="268322"/>
                    <a:pt x="0" y="0"/>
                  </a:cubicBezTo>
                  <a:cubicBezTo>
                    <a:pt x="627987" y="0"/>
                    <a:pt x="1255974" y="0"/>
                    <a:pt x="1886816" y="0"/>
                  </a:cubicBezTo>
                  <a:cubicBezTo>
                    <a:pt x="1886816" y="7340"/>
                    <a:pt x="1886816" y="14272"/>
                    <a:pt x="1886816" y="21613"/>
                  </a:cubicBezTo>
                  <a:cubicBezTo>
                    <a:pt x="1886816" y="136608"/>
                    <a:pt x="1888855" y="251195"/>
                    <a:pt x="1886000" y="366190"/>
                  </a:cubicBezTo>
                  <a:cubicBezTo>
                    <a:pt x="1884369" y="433066"/>
                    <a:pt x="1923516" y="495457"/>
                    <a:pt x="2008335" y="500351"/>
                  </a:cubicBezTo>
                  <a:cubicBezTo>
                    <a:pt x="2008335" y="534605"/>
                    <a:pt x="2008335" y="568858"/>
                    <a:pt x="2008335" y="603520"/>
                  </a:cubicBezTo>
                  <a:cubicBezTo>
                    <a:pt x="2008335" y="610452"/>
                    <a:pt x="2009151" y="617385"/>
                    <a:pt x="2008335" y="623909"/>
                  </a:cubicBezTo>
                  <a:cubicBezTo>
                    <a:pt x="2005481" y="645114"/>
                    <a:pt x="2011597" y="658163"/>
                    <a:pt x="2031987" y="670397"/>
                  </a:cubicBezTo>
                  <a:cubicBezTo>
                    <a:pt x="2069095" y="692009"/>
                    <a:pt x="2074396" y="729933"/>
                    <a:pt x="2064202" y="779683"/>
                  </a:cubicBezTo>
                  <a:cubicBezTo>
                    <a:pt x="2056861" y="814752"/>
                    <a:pt x="2024646" y="838404"/>
                    <a:pt x="1985907" y="839219"/>
                  </a:cubicBezTo>
                  <a:cubicBezTo>
                    <a:pt x="1940235" y="840443"/>
                    <a:pt x="1894971" y="840035"/>
                    <a:pt x="1849299" y="839219"/>
                  </a:cubicBezTo>
                  <a:cubicBezTo>
                    <a:pt x="1826056" y="838811"/>
                    <a:pt x="1806074" y="829840"/>
                    <a:pt x="1788947" y="813529"/>
                  </a:cubicBezTo>
                  <a:cubicBezTo>
                    <a:pt x="1782831" y="807820"/>
                    <a:pt x="1773044" y="804150"/>
                    <a:pt x="1764480" y="803742"/>
                  </a:cubicBezTo>
                  <a:cubicBezTo>
                    <a:pt x="1733897" y="802519"/>
                    <a:pt x="1703313" y="802519"/>
                    <a:pt x="1672729" y="803742"/>
                  </a:cubicBezTo>
                  <a:cubicBezTo>
                    <a:pt x="1659680" y="804150"/>
                    <a:pt x="1651524" y="800480"/>
                    <a:pt x="1643369" y="789877"/>
                  </a:cubicBezTo>
                  <a:cubicBezTo>
                    <a:pt x="1621348" y="760925"/>
                    <a:pt x="1598105" y="732788"/>
                    <a:pt x="1571191" y="699349"/>
                  </a:cubicBezTo>
                  <a:cubicBezTo>
                    <a:pt x="1571599" y="825355"/>
                    <a:pt x="1525519" y="922407"/>
                    <a:pt x="1428059" y="993362"/>
                  </a:cubicBezTo>
                  <a:cubicBezTo>
                    <a:pt x="1366483" y="1037810"/>
                    <a:pt x="1296752" y="1057383"/>
                    <a:pt x="1221312" y="1055345"/>
                  </a:cubicBezTo>
                  <a:cubicBezTo>
                    <a:pt x="1050451" y="1050043"/>
                    <a:pt x="886930" y="903241"/>
                    <a:pt x="895085" y="709952"/>
                  </a:cubicBezTo>
                  <a:close/>
                  <a:moveTo>
                    <a:pt x="1069617" y="665911"/>
                  </a:moveTo>
                  <a:cubicBezTo>
                    <a:pt x="1041888" y="665911"/>
                    <a:pt x="1016197" y="665911"/>
                    <a:pt x="990507" y="665911"/>
                  </a:cubicBezTo>
                  <a:cubicBezTo>
                    <a:pt x="955437" y="665911"/>
                    <a:pt x="955437" y="665911"/>
                    <a:pt x="953806" y="700165"/>
                  </a:cubicBezTo>
                  <a:cubicBezTo>
                    <a:pt x="944019" y="886930"/>
                    <a:pt x="1109580" y="1029654"/>
                    <a:pt x="1292675" y="992546"/>
                  </a:cubicBezTo>
                  <a:cubicBezTo>
                    <a:pt x="1432544" y="964409"/>
                    <a:pt x="1531636" y="825762"/>
                    <a:pt x="1512470" y="684261"/>
                  </a:cubicBezTo>
                  <a:cubicBezTo>
                    <a:pt x="1511655" y="678145"/>
                    <a:pt x="1505538" y="668358"/>
                    <a:pt x="1501460" y="668358"/>
                  </a:cubicBezTo>
                  <a:cubicBezTo>
                    <a:pt x="1467614" y="667134"/>
                    <a:pt x="1433360" y="667542"/>
                    <a:pt x="1398698" y="667542"/>
                  </a:cubicBezTo>
                  <a:cubicBezTo>
                    <a:pt x="1427651" y="796402"/>
                    <a:pt x="1338754" y="881629"/>
                    <a:pt x="1247411" y="888561"/>
                  </a:cubicBezTo>
                  <a:cubicBezTo>
                    <a:pt x="1198477" y="892231"/>
                    <a:pt x="1154436" y="877551"/>
                    <a:pt x="1118551" y="843705"/>
                  </a:cubicBezTo>
                  <a:cubicBezTo>
                    <a:pt x="1066762" y="795586"/>
                    <a:pt x="1054937" y="735642"/>
                    <a:pt x="1069617" y="665911"/>
                  </a:cubicBezTo>
                  <a:close/>
                  <a:moveTo>
                    <a:pt x="399628" y="150880"/>
                  </a:moveTo>
                  <a:cubicBezTo>
                    <a:pt x="866133" y="150880"/>
                    <a:pt x="1330598" y="150880"/>
                    <a:pt x="1794249" y="150880"/>
                  </a:cubicBezTo>
                  <a:cubicBezTo>
                    <a:pt x="1794249" y="130491"/>
                    <a:pt x="1794249" y="111733"/>
                    <a:pt x="1794249" y="92975"/>
                  </a:cubicBezTo>
                  <a:cubicBezTo>
                    <a:pt x="1328560" y="92975"/>
                    <a:pt x="864094" y="92975"/>
                    <a:pt x="399628" y="92975"/>
                  </a:cubicBezTo>
                  <a:cubicBezTo>
                    <a:pt x="399628" y="113364"/>
                    <a:pt x="399628" y="131306"/>
                    <a:pt x="399628" y="150880"/>
                  </a:cubicBezTo>
                  <a:close/>
                  <a:moveTo>
                    <a:pt x="1281664" y="666727"/>
                  </a:moveTo>
                  <a:cubicBezTo>
                    <a:pt x="1307355" y="712806"/>
                    <a:pt x="1305724" y="743798"/>
                    <a:pt x="1277994" y="768265"/>
                  </a:cubicBezTo>
                  <a:cubicBezTo>
                    <a:pt x="1255158" y="788246"/>
                    <a:pt x="1218458" y="791101"/>
                    <a:pt x="1195622" y="771935"/>
                  </a:cubicBezTo>
                  <a:cubicBezTo>
                    <a:pt x="1184612" y="762556"/>
                    <a:pt x="1175641" y="748283"/>
                    <a:pt x="1169932" y="734419"/>
                  </a:cubicBezTo>
                  <a:cubicBezTo>
                    <a:pt x="1160145" y="710359"/>
                    <a:pt x="1172786" y="689155"/>
                    <a:pt x="1187874" y="666319"/>
                  </a:cubicBezTo>
                  <a:cubicBezTo>
                    <a:pt x="1170339" y="666319"/>
                    <a:pt x="1156475" y="665095"/>
                    <a:pt x="1142610" y="666727"/>
                  </a:cubicBezTo>
                  <a:cubicBezTo>
                    <a:pt x="1136901" y="667542"/>
                    <a:pt x="1129561" y="673251"/>
                    <a:pt x="1127114" y="678552"/>
                  </a:cubicBezTo>
                  <a:cubicBezTo>
                    <a:pt x="1109580" y="718515"/>
                    <a:pt x="1122629" y="769896"/>
                    <a:pt x="1156475" y="801295"/>
                  </a:cubicBezTo>
                  <a:cubicBezTo>
                    <a:pt x="1191544" y="833918"/>
                    <a:pt x="1242109" y="841258"/>
                    <a:pt x="1284927" y="820461"/>
                  </a:cubicBezTo>
                  <a:cubicBezTo>
                    <a:pt x="1326521" y="799664"/>
                    <a:pt x="1353434" y="752769"/>
                    <a:pt x="1348541" y="709136"/>
                  </a:cubicBezTo>
                  <a:cubicBezTo>
                    <a:pt x="1344055" y="667542"/>
                    <a:pt x="1341609" y="665911"/>
                    <a:pt x="1300423" y="665911"/>
                  </a:cubicBezTo>
                  <a:cubicBezTo>
                    <a:pt x="1294714" y="666319"/>
                    <a:pt x="1289412" y="666727"/>
                    <a:pt x="1281664" y="666727"/>
                  </a:cubicBezTo>
                  <a:close/>
                  <a:moveTo>
                    <a:pt x="1915768" y="782945"/>
                  </a:moveTo>
                  <a:cubicBezTo>
                    <a:pt x="1915768" y="782945"/>
                    <a:pt x="1915768" y="782945"/>
                    <a:pt x="1915768" y="782945"/>
                  </a:cubicBezTo>
                  <a:cubicBezTo>
                    <a:pt x="1936157" y="782945"/>
                    <a:pt x="1956547" y="782945"/>
                    <a:pt x="1976936" y="782945"/>
                  </a:cubicBezTo>
                  <a:cubicBezTo>
                    <a:pt x="1978159" y="782945"/>
                    <a:pt x="1979790" y="782945"/>
                    <a:pt x="1981014" y="782945"/>
                  </a:cubicBezTo>
                  <a:cubicBezTo>
                    <a:pt x="2005073" y="781314"/>
                    <a:pt x="2012005" y="772750"/>
                    <a:pt x="2012005" y="745021"/>
                  </a:cubicBezTo>
                  <a:cubicBezTo>
                    <a:pt x="2011597" y="720554"/>
                    <a:pt x="2003442" y="710767"/>
                    <a:pt x="1979790" y="710767"/>
                  </a:cubicBezTo>
                  <a:cubicBezTo>
                    <a:pt x="1938604" y="710359"/>
                    <a:pt x="1897010" y="710359"/>
                    <a:pt x="1855824" y="710767"/>
                  </a:cubicBezTo>
                  <a:cubicBezTo>
                    <a:pt x="1832988" y="711175"/>
                    <a:pt x="1823609" y="721370"/>
                    <a:pt x="1823201" y="745429"/>
                  </a:cubicBezTo>
                  <a:cubicBezTo>
                    <a:pt x="1822793" y="771527"/>
                    <a:pt x="1831357" y="781722"/>
                    <a:pt x="1855009" y="782537"/>
                  </a:cubicBezTo>
                  <a:cubicBezTo>
                    <a:pt x="1874990" y="783353"/>
                    <a:pt x="1895379" y="782945"/>
                    <a:pt x="1915768" y="782945"/>
                  </a:cubicBezTo>
                  <a:close/>
                  <a:moveTo>
                    <a:pt x="247525" y="151696"/>
                  </a:moveTo>
                  <a:cubicBezTo>
                    <a:pt x="247525" y="136608"/>
                    <a:pt x="246709" y="122335"/>
                    <a:pt x="247525" y="108471"/>
                  </a:cubicBezTo>
                  <a:cubicBezTo>
                    <a:pt x="248340" y="94606"/>
                    <a:pt x="242224" y="91344"/>
                    <a:pt x="229582" y="91344"/>
                  </a:cubicBezTo>
                  <a:cubicBezTo>
                    <a:pt x="178609" y="91751"/>
                    <a:pt x="128044" y="91344"/>
                    <a:pt x="77071" y="91751"/>
                  </a:cubicBezTo>
                  <a:cubicBezTo>
                    <a:pt x="72585" y="91751"/>
                    <a:pt x="68100" y="92975"/>
                    <a:pt x="63614" y="93790"/>
                  </a:cubicBezTo>
                  <a:cubicBezTo>
                    <a:pt x="63614" y="113772"/>
                    <a:pt x="63614" y="132530"/>
                    <a:pt x="63614" y="151696"/>
                  </a:cubicBezTo>
                  <a:cubicBezTo>
                    <a:pt x="125190" y="151696"/>
                    <a:pt x="185134" y="151696"/>
                    <a:pt x="247525" y="151696"/>
                  </a:cubicBezTo>
                  <a:close/>
                  <a:moveTo>
                    <a:pt x="1233954" y="688747"/>
                  </a:moveTo>
                  <a:cubicBezTo>
                    <a:pt x="1217235" y="688747"/>
                    <a:pt x="1204185" y="701796"/>
                    <a:pt x="1204185" y="718107"/>
                  </a:cubicBezTo>
                  <a:cubicBezTo>
                    <a:pt x="1204185" y="734419"/>
                    <a:pt x="1218050" y="747876"/>
                    <a:pt x="1233954" y="747876"/>
                  </a:cubicBezTo>
                  <a:cubicBezTo>
                    <a:pt x="1249857" y="747876"/>
                    <a:pt x="1263722" y="734011"/>
                    <a:pt x="1263722" y="718107"/>
                  </a:cubicBezTo>
                  <a:cubicBezTo>
                    <a:pt x="1264130" y="701796"/>
                    <a:pt x="1250265" y="688747"/>
                    <a:pt x="1233954" y="688747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D4B3BC-DD82-404B-9358-AEF19CD224D8}"/>
                </a:ext>
              </a:extLst>
            </p:cNvPr>
            <p:cNvSpPr/>
            <p:nvPr/>
          </p:nvSpPr>
          <p:spPr>
            <a:xfrm>
              <a:off x="5647239" y="3623423"/>
              <a:ext cx="2609816" cy="538275"/>
            </a:xfrm>
            <a:custGeom>
              <a:avLst/>
              <a:gdLst>
                <a:gd name="connsiteX0" fmla="*/ 2341087 w 2609816"/>
                <a:gd name="connsiteY0" fmla="*/ 0 h 538274"/>
                <a:gd name="connsiteX1" fmla="*/ 2341087 w 2609816"/>
                <a:gd name="connsiteY1" fmla="*/ 207970 h 538274"/>
                <a:gd name="connsiteX2" fmla="*/ 2463422 w 2609816"/>
                <a:gd name="connsiteY2" fmla="*/ 207970 h 538274"/>
                <a:gd name="connsiteX3" fmla="*/ 2463422 w 2609816"/>
                <a:gd name="connsiteY3" fmla="*/ 264652 h 538274"/>
                <a:gd name="connsiteX4" fmla="*/ 1899865 w 2609816"/>
                <a:gd name="connsiteY4" fmla="*/ 264652 h 538274"/>
                <a:gd name="connsiteX5" fmla="*/ 1899865 w 2609816"/>
                <a:gd name="connsiteY5" fmla="*/ 387802 h 538274"/>
                <a:gd name="connsiteX6" fmla="*/ 1923108 w 2609816"/>
                <a:gd name="connsiteY6" fmla="*/ 389026 h 538274"/>
                <a:gd name="connsiteX7" fmla="*/ 2461383 w 2609816"/>
                <a:gd name="connsiteY7" fmla="*/ 389026 h 538274"/>
                <a:gd name="connsiteX8" fmla="*/ 2613079 w 2609816"/>
                <a:gd name="connsiteY8" fmla="*/ 516254 h 538274"/>
                <a:gd name="connsiteX9" fmla="*/ 2613079 w 2609816"/>
                <a:gd name="connsiteY9" fmla="*/ 524818 h 538274"/>
                <a:gd name="connsiteX10" fmla="*/ 2345165 w 2609816"/>
                <a:gd name="connsiteY10" fmla="*/ 498312 h 538274"/>
                <a:gd name="connsiteX11" fmla="*/ 170046 w 2609816"/>
                <a:gd name="connsiteY11" fmla="*/ 497496 h 538274"/>
                <a:gd name="connsiteX12" fmla="*/ 0 w 2609816"/>
                <a:gd name="connsiteY12" fmla="*/ 538275 h 538274"/>
                <a:gd name="connsiteX13" fmla="*/ 116626 w 2609816"/>
                <a:gd name="connsiteY13" fmla="*/ 397589 h 538274"/>
                <a:gd name="connsiteX14" fmla="*/ 176978 w 2609816"/>
                <a:gd name="connsiteY14" fmla="*/ 389434 h 538274"/>
                <a:gd name="connsiteX15" fmla="*/ 747875 w 2609816"/>
                <a:gd name="connsiteY15" fmla="*/ 389026 h 538274"/>
                <a:gd name="connsiteX16" fmla="*/ 773158 w 2609816"/>
                <a:gd name="connsiteY16" fmla="*/ 389026 h 538274"/>
                <a:gd name="connsiteX17" fmla="*/ 773158 w 2609816"/>
                <a:gd name="connsiteY17" fmla="*/ 266283 h 538274"/>
                <a:gd name="connsiteX18" fmla="*/ 355587 w 2609816"/>
                <a:gd name="connsiteY18" fmla="*/ 266283 h 538274"/>
                <a:gd name="connsiteX19" fmla="*/ 355587 w 2609816"/>
                <a:gd name="connsiteY19" fmla="*/ 209193 h 538274"/>
                <a:gd name="connsiteX20" fmla="*/ 382501 w 2609816"/>
                <a:gd name="connsiteY20" fmla="*/ 209193 h 538274"/>
                <a:gd name="connsiteX21" fmla="*/ 2037695 w 2609816"/>
                <a:gd name="connsiteY21" fmla="*/ 209601 h 538274"/>
                <a:gd name="connsiteX22" fmla="*/ 2075620 w 2609816"/>
                <a:gd name="connsiteY22" fmla="*/ 186357 h 538274"/>
                <a:gd name="connsiteX23" fmla="*/ 2341087 w 2609816"/>
                <a:gd name="connsiteY23" fmla="*/ 0 h 538274"/>
                <a:gd name="connsiteX24" fmla="*/ 1841144 w 2609816"/>
                <a:gd name="connsiteY24" fmla="*/ 270768 h 538274"/>
                <a:gd name="connsiteX25" fmla="*/ 831471 w 2609816"/>
                <a:gd name="connsiteY25" fmla="*/ 270768 h 538274"/>
                <a:gd name="connsiteX26" fmla="*/ 831471 w 2609816"/>
                <a:gd name="connsiteY26" fmla="*/ 386987 h 538274"/>
                <a:gd name="connsiteX27" fmla="*/ 1841144 w 2609816"/>
                <a:gd name="connsiteY27" fmla="*/ 386987 h 538274"/>
                <a:gd name="connsiteX28" fmla="*/ 1841144 w 2609816"/>
                <a:gd name="connsiteY28" fmla="*/ 270768 h 538274"/>
                <a:gd name="connsiteX29" fmla="*/ 2283589 w 2609816"/>
                <a:gd name="connsiteY29" fmla="*/ 73401 h 538274"/>
                <a:gd name="connsiteX30" fmla="*/ 2129855 w 2609816"/>
                <a:gd name="connsiteY30" fmla="*/ 207562 h 538274"/>
                <a:gd name="connsiteX31" fmla="*/ 2283589 w 2609816"/>
                <a:gd name="connsiteY31" fmla="*/ 207562 h 538274"/>
                <a:gd name="connsiteX32" fmla="*/ 2283589 w 2609816"/>
                <a:gd name="connsiteY32" fmla="*/ 73401 h 5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09816" h="538274">
                  <a:moveTo>
                    <a:pt x="2341087" y="0"/>
                  </a:moveTo>
                  <a:cubicBezTo>
                    <a:pt x="2341087" y="70139"/>
                    <a:pt x="2341087" y="137831"/>
                    <a:pt x="2341087" y="207970"/>
                  </a:cubicBezTo>
                  <a:cubicBezTo>
                    <a:pt x="2382273" y="207970"/>
                    <a:pt x="2422236" y="207970"/>
                    <a:pt x="2463422" y="207970"/>
                  </a:cubicBezTo>
                  <a:cubicBezTo>
                    <a:pt x="2463422" y="227543"/>
                    <a:pt x="2463422" y="244670"/>
                    <a:pt x="2463422" y="264652"/>
                  </a:cubicBezTo>
                  <a:cubicBezTo>
                    <a:pt x="2276249" y="264652"/>
                    <a:pt x="2088668" y="264652"/>
                    <a:pt x="1899865" y="264652"/>
                  </a:cubicBezTo>
                  <a:cubicBezTo>
                    <a:pt x="1899865" y="306653"/>
                    <a:pt x="1899865" y="345801"/>
                    <a:pt x="1899865" y="387802"/>
                  </a:cubicBezTo>
                  <a:cubicBezTo>
                    <a:pt x="1907613" y="388210"/>
                    <a:pt x="1915360" y="389026"/>
                    <a:pt x="1923108" y="389026"/>
                  </a:cubicBezTo>
                  <a:cubicBezTo>
                    <a:pt x="2102533" y="389026"/>
                    <a:pt x="2281958" y="389026"/>
                    <a:pt x="2461383" y="389026"/>
                  </a:cubicBezTo>
                  <a:cubicBezTo>
                    <a:pt x="2538454" y="389026"/>
                    <a:pt x="2603292" y="444077"/>
                    <a:pt x="2613079" y="516254"/>
                  </a:cubicBezTo>
                  <a:cubicBezTo>
                    <a:pt x="2613486" y="518293"/>
                    <a:pt x="2613079" y="519924"/>
                    <a:pt x="2613079" y="524818"/>
                  </a:cubicBezTo>
                  <a:cubicBezTo>
                    <a:pt x="2525813" y="486486"/>
                    <a:pt x="2434877" y="498312"/>
                    <a:pt x="2345165" y="498312"/>
                  </a:cubicBezTo>
                  <a:cubicBezTo>
                    <a:pt x="1620125" y="497496"/>
                    <a:pt x="895085" y="498312"/>
                    <a:pt x="170046" y="497496"/>
                  </a:cubicBezTo>
                  <a:cubicBezTo>
                    <a:pt x="109694" y="497496"/>
                    <a:pt x="52196" y="502797"/>
                    <a:pt x="0" y="538275"/>
                  </a:cubicBezTo>
                  <a:cubicBezTo>
                    <a:pt x="816" y="479554"/>
                    <a:pt x="53012" y="415532"/>
                    <a:pt x="116626" y="397589"/>
                  </a:cubicBezTo>
                  <a:cubicBezTo>
                    <a:pt x="135792" y="391880"/>
                    <a:pt x="156589" y="389434"/>
                    <a:pt x="176978" y="389434"/>
                  </a:cubicBezTo>
                  <a:cubicBezTo>
                    <a:pt x="367413" y="389026"/>
                    <a:pt x="557440" y="389026"/>
                    <a:pt x="747875" y="389026"/>
                  </a:cubicBezTo>
                  <a:cubicBezTo>
                    <a:pt x="756031" y="389026"/>
                    <a:pt x="763779" y="389026"/>
                    <a:pt x="773158" y="389026"/>
                  </a:cubicBezTo>
                  <a:cubicBezTo>
                    <a:pt x="773158" y="347024"/>
                    <a:pt x="773158" y="307469"/>
                    <a:pt x="773158" y="266283"/>
                  </a:cubicBezTo>
                  <a:cubicBezTo>
                    <a:pt x="633696" y="266283"/>
                    <a:pt x="495457" y="266283"/>
                    <a:pt x="355587" y="266283"/>
                  </a:cubicBezTo>
                  <a:cubicBezTo>
                    <a:pt x="355587" y="247117"/>
                    <a:pt x="355587" y="229990"/>
                    <a:pt x="355587" y="209193"/>
                  </a:cubicBezTo>
                  <a:cubicBezTo>
                    <a:pt x="364151" y="209193"/>
                    <a:pt x="373122" y="209193"/>
                    <a:pt x="382501" y="209193"/>
                  </a:cubicBezTo>
                  <a:cubicBezTo>
                    <a:pt x="934233" y="209193"/>
                    <a:pt x="1485964" y="209193"/>
                    <a:pt x="2037695" y="209601"/>
                  </a:cubicBezTo>
                  <a:cubicBezTo>
                    <a:pt x="2057269" y="209601"/>
                    <a:pt x="2066648" y="204707"/>
                    <a:pt x="2075620" y="186357"/>
                  </a:cubicBezTo>
                  <a:cubicBezTo>
                    <a:pt x="2127408" y="74624"/>
                    <a:pt x="2219975" y="18350"/>
                    <a:pt x="2341087" y="0"/>
                  </a:cubicBezTo>
                  <a:close/>
                  <a:moveTo>
                    <a:pt x="1841144" y="270768"/>
                  </a:moveTo>
                  <a:cubicBezTo>
                    <a:pt x="1502683" y="270768"/>
                    <a:pt x="1167077" y="270768"/>
                    <a:pt x="831471" y="270768"/>
                  </a:cubicBezTo>
                  <a:cubicBezTo>
                    <a:pt x="831471" y="310731"/>
                    <a:pt x="831471" y="349063"/>
                    <a:pt x="831471" y="386987"/>
                  </a:cubicBezTo>
                  <a:cubicBezTo>
                    <a:pt x="1169116" y="386987"/>
                    <a:pt x="1505130" y="386987"/>
                    <a:pt x="1841144" y="386987"/>
                  </a:cubicBezTo>
                  <a:cubicBezTo>
                    <a:pt x="1841144" y="347432"/>
                    <a:pt x="1841144" y="309508"/>
                    <a:pt x="1841144" y="270768"/>
                  </a:cubicBezTo>
                  <a:close/>
                  <a:moveTo>
                    <a:pt x="2283589" y="73401"/>
                  </a:moveTo>
                  <a:cubicBezTo>
                    <a:pt x="2223645" y="84411"/>
                    <a:pt x="2138826" y="159036"/>
                    <a:pt x="2129855" y="207562"/>
                  </a:cubicBezTo>
                  <a:cubicBezTo>
                    <a:pt x="2180828" y="207562"/>
                    <a:pt x="2231393" y="207562"/>
                    <a:pt x="2283589" y="207562"/>
                  </a:cubicBezTo>
                  <a:cubicBezTo>
                    <a:pt x="2283589" y="162706"/>
                    <a:pt x="2283589" y="119073"/>
                    <a:pt x="2283589" y="7340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2AC2182C-058B-48AE-BCE5-AE2BA5D22895}"/>
                </a:ext>
              </a:extLst>
            </p:cNvPr>
            <p:cNvSpPr/>
            <p:nvPr/>
          </p:nvSpPr>
          <p:spPr>
            <a:xfrm>
              <a:off x="8409668" y="4861498"/>
              <a:ext cx="179425" cy="558664"/>
            </a:xfrm>
            <a:custGeom>
              <a:avLst/>
              <a:gdLst>
                <a:gd name="connsiteX0" fmla="*/ 182585 w 179424"/>
                <a:gd name="connsiteY0" fmla="*/ 280512 h 558663"/>
                <a:gd name="connsiteX1" fmla="*/ 182585 w 179424"/>
                <a:gd name="connsiteY1" fmla="*/ 496637 h 558663"/>
                <a:gd name="connsiteX2" fmla="*/ 118971 w 179424"/>
                <a:gd name="connsiteY2" fmla="*/ 560659 h 558663"/>
                <a:gd name="connsiteX3" fmla="*/ 55764 w 179424"/>
                <a:gd name="connsiteY3" fmla="*/ 560659 h 558663"/>
                <a:gd name="connsiteX4" fmla="*/ 306 w 179424"/>
                <a:gd name="connsiteY4" fmla="*/ 506016 h 558663"/>
                <a:gd name="connsiteX5" fmla="*/ 306 w 179424"/>
                <a:gd name="connsiteY5" fmla="*/ 55415 h 558663"/>
                <a:gd name="connsiteX6" fmla="*/ 53726 w 179424"/>
                <a:gd name="connsiteY6" fmla="*/ 772 h 558663"/>
                <a:gd name="connsiteX7" fmla="*/ 125088 w 179424"/>
                <a:gd name="connsiteY7" fmla="*/ 772 h 558663"/>
                <a:gd name="connsiteX8" fmla="*/ 182585 w 179424"/>
                <a:gd name="connsiteY8" fmla="*/ 60716 h 558663"/>
                <a:gd name="connsiteX9" fmla="*/ 182585 w 179424"/>
                <a:gd name="connsiteY9" fmla="*/ 280512 h 55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424" h="558663">
                  <a:moveTo>
                    <a:pt x="182585" y="280512"/>
                  </a:moveTo>
                  <a:cubicBezTo>
                    <a:pt x="182585" y="352690"/>
                    <a:pt x="182585" y="424460"/>
                    <a:pt x="182585" y="496637"/>
                  </a:cubicBezTo>
                  <a:cubicBezTo>
                    <a:pt x="182585" y="539862"/>
                    <a:pt x="161788" y="560252"/>
                    <a:pt x="118971" y="560659"/>
                  </a:cubicBezTo>
                  <a:cubicBezTo>
                    <a:pt x="97766" y="560659"/>
                    <a:pt x="76969" y="561067"/>
                    <a:pt x="55764" y="560659"/>
                  </a:cubicBezTo>
                  <a:cubicBezTo>
                    <a:pt x="22326" y="559844"/>
                    <a:pt x="306" y="539455"/>
                    <a:pt x="306" y="506016"/>
                  </a:cubicBezTo>
                  <a:cubicBezTo>
                    <a:pt x="-102" y="355952"/>
                    <a:pt x="-102" y="205887"/>
                    <a:pt x="306" y="55415"/>
                  </a:cubicBezTo>
                  <a:cubicBezTo>
                    <a:pt x="306" y="22792"/>
                    <a:pt x="21103" y="1995"/>
                    <a:pt x="53726" y="772"/>
                  </a:cubicBezTo>
                  <a:cubicBezTo>
                    <a:pt x="77377" y="-451"/>
                    <a:pt x="101436" y="-43"/>
                    <a:pt x="125088" y="772"/>
                  </a:cubicBezTo>
                  <a:cubicBezTo>
                    <a:pt x="161381" y="1995"/>
                    <a:pt x="182585" y="23608"/>
                    <a:pt x="182585" y="60716"/>
                  </a:cubicBezTo>
                  <a:cubicBezTo>
                    <a:pt x="182993" y="133710"/>
                    <a:pt x="182585" y="207111"/>
                    <a:pt x="182585" y="280512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7A2C97F-4F63-4EF4-A736-DC8CCFCACE4E}"/>
                </a:ext>
              </a:extLst>
            </p:cNvPr>
            <p:cNvSpPr/>
            <p:nvPr/>
          </p:nvSpPr>
          <p:spPr>
            <a:xfrm>
              <a:off x="5127824" y="4981977"/>
              <a:ext cx="110102" cy="244670"/>
            </a:xfrm>
            <a:custGeom>
              <a:avLst/>
              <a:gdLst>
                <a:gd name="connsiteX0" fmla="*/ 112039 w 110101"/>
                <a:gd name="connsiteY0" fmla="*/ 181 h 244670"/>
                <a:gd name="connsiteX1" fmla="*/ 112039 w 110101"/>
                <a:gd name="connsiteY1" fmla="*/ 246483 h 244670"/>
                <a:gd name="connsiteX2" fmla="*/ 34560 w 110101"/>
                <a:gd name="connsiteY2" fmla="*/ 246075 h 244670"/>
                <a:gd name="connsiteX3" fmla="*/ 306 w 110101"/>
                <a:gd name="connsiteY3" fmla="*/ 207335 h 244670"/>
                <a:gd name="connsiteX4" fmla="*/ 306 w 110101"/>
                <a:gd name="connsiteY4" fmla="*/ 38513 h 244670"/>
                <a:gd name="connsiteX5" fmla="*/ 37414 w 110101"/>
                <a:gd name="connsiteY5" fmla="*/ 181 h 244670"/>
                <a:gd name="connsiteX6" fmla="*/ 112039 w 110101"/>
                <a:gd name="connsiteY6" fmla="*/ 181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101" h="244670">
                  <a:moveTo>
                    <a:pt x="112039" y="181"/>
                  </a:moveTo>
                  <a:cubicBezTo>
                    <a:pt x="112039" y="83369"/>
                    <a:pt x="112039" y="164110"/>
                    <a:pt x="112039" y="246483"/>
                  </a:cubicBezTo>
                  <a:cubicBezTo>
                    <a:pt x="85533" y="246483"/>
                    <a:pt x="60250" y="247706"/>
                    <a:pt x="34560" y="246075"/>
                  </a:cubicBezTo>
                  <a:cubicBezTo>
                    <a:pt x="14170" y="244852"/>
                    <a:pt x="306" y="228540"/>
                    <a:pt x="306" y="207335"/>
                  </a:cubicBezTo>
                  <a:cubicBezTo>
                    <a:pt x="-102" y="151061"/>
                    <a:pt x="-102" y="94787"/>
                    <a:pt x="306" y="38513"/>
                  </a:cubicBezTo>
                  <a:cubicBezTo>
                    <a:pt x="714" y="16493"/>
                    <a:pt x="15802" y="997"/>
                    <a:pt x="37414" y="181"/>
                  </a:cubicBezTo>
                  <a:cubicBezTo>
                    <a:pt x="61473" y="-227"/>
                    <a:pt x="85940" y="181"/>
                    <a:pt x="112039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E923748-D4B5-4DD8-87CF-199A65724A75}"/>
                </a:ext>
              </a:extLst>
            </p:cNvPr>
            <p:cNvSpPr/>
            <p:nvPr/>
          </p:nvSpPr>
          <p:spPr>
            <a:xfrm>
              <a:off x="5295307" y="5694784"/>
              <a:ext cx="187581" cy="69323"/>
            </a:xfrm>
            <a:custGeom>
              <a:avLst/>
              <a:gdLst>
                <a:gd name="connsiteX0" fmla="*/ 95436 w 187580"/>
                <a:gd name="connsiteY0" fmla="*/ 181 h 69323"/>
                <a:gd name="connsiteX1" fmla="*/ 156196 w 187580"/>
                <a:gd name="connsiteY1" fmla="*/ 181 h 69323"/>
                <a:gd name="connsiteX2" fmla="*/ 188411 w 187580"/>
                <a:gd name="connsiteY2" fmla="*/ 34435 h 69323"/>
                <a:gd name="connsiteX3" fmla="*/ 157827 w 187580"/>
                <a:gd name="connsiteY3" fmla="*/ 72359 h 69323"/>
                <a:gd name="connsiteX4" fmla="*/ 31822 w 187580"/>
                <a:gd name="connsiteY4" fmla="*/ 72359 h 69323"/>
                <a:gd name="connsiteX5" fmla="*/ 14 w 187580"/>
                <a:gd name="connsiteY5" fmla="*/ 35251 h 69323"/>
                <a:gd name="connsiteX6" fmla="*/ 32229 w 187580"/>
                <a:gd name="connsiteY6" fmla="*/ 181 h 69323"/>
                <a:gd name="connsiteX7" fmla="*/ 95436 w 187580"/>
                <a:gd name="connsiteY7" fmla="*/ 181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80" h="69323">
                  <a:moveTo>
                    <a:pt x="95436" y="181"/>
                  </a:moveTo>
                  <a:cubicBezTo>
                    <a:pt x="115825" y="181"/>
                    <a:pt x="136214" y="-227"/>
                    <a:pt x="156196" y="181"/>
                  </a:cubicBezTo>
                  <a:cubicBezTo>
                    <a:pt x="179847" y="589"/>
                    <a:pt x="188411" y="9968"/>
                    <a:pt x="188411" y="34435"/>
                  </a:cubicBezTo>
                  <a:cubicBezTo>
                    <a:pt x="188818" y="61757"/>
                    <a:pt x="181478" y="71951"/>
                    <a:pt x="157827" y="72359"/>
                  </a:cubicBezTo>
                  <a:cubicBezTo>
                    <a:pt x="115825" y="73175"/>
                    <a:pt x="73823" y="73175"/>
                    <a:pt x="31822" y="72359"/>
                  </a:cubicBezTo>
                  <a:cubicBezTo>
                    <a:pt x="7762" y="71951"/>
                    <a:pt x="-393" y="61349"/>
                    <a:pt x="14" y="35251"/>
                  </a:cubicBezTo>
                  <a:cubicBezTo>
                    <a:pt x="422" y="11191"/>
                    <a:pt x="9394" y="997"/>
                    <a:pt x="32229" y="181"/>
                  </a:cubicBezTo>
                  <a:cubicBezTo>
                    <a:pt x="53434" y="181"/>
                    <a:pt x="74231" y="181"/>
                    <a:pt x="95436" y="181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8F11BD5-0875-45BB-9AB6-E718C1DF3646}"/>
                </a:ext>
              </a:extLst>
            </p:cNvPr>
            <p:cNvSpPr/>
            <p:nvPr/>
          </p:nvSpPr>
          <p:spPr>
            <a:xfrm>
              <a:off x="5741307" y="4776371"/>
              <a:ext cx="36701" cy="61168"/>
            </a:xfrm>
            <a:custGeom>
              <a:avLst/>
              <a:gdLst>
                <a:gd name="connsiteX0" fmla="*/ 37645 w 36700"/>
                <a:gd name="connsiteY0" fmla="*/ 65102 h 61167"/>
                <a:gd name="connsiteX1" fmla="*/ 5838 w 36700"/>
                <a:gd name="connsiteY1" fmla="*/ 54908 h 61167"/>
                <a:gd name="connsiteX2" fmla="*/ 1760 w 36700"/>
                <a:gd name="connsiteY2" fmla="*/ 17799 h 61167"/>
                <a:gd name="connsiteX3" fmla="*/ 37645 w 36700"/>
                <a:gd name="connsiteY3" fmla="*/ 108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00" h="61167">
                  <a:moveTo>
                    <a:pt x="37645" y="65102"/>
                  </a:moveTo>
                  <a:cubicBezTo>
                    <a:pt x="25412" y="61840"/>
                    <a:pt x="9916" y="61840"/>
                    <a:pt x="5838" y="54908"/>
                  </a:cubicBezTo>
                  <a:cubicBezTo>
                    <a:pt x="-279" y="45121"/>
                    <a:pt x="-1502" y="29217"/>
                    <a:pt x="1760" y="17799"/>
                  </a:cubicBezTo>
                  <a:cubicBezTo>
                    <a:pt x="6246" y="3119"/>
                    <a:pt x="20111" y="-2590"/>
                    <a:pt x="37645" y="1080"/>
                  </a:cubicBezTo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FF2CFCD-4C1E-49CC-ADD6-AEE6CECDE55E}"/>
                </a:ext>
              </a:extLst>
            </p:cNvPr>
            <p:cNvSpPr/>
            <p:nvPr/>
          </p:nvSpPr>
          <p:spPr>
            <a:xfrm>
              <a:off x="8283955" y="5695475"/>
              <a:ext cx="187581" cy="69323"/>
            </a:xfrm>
            <a:custGeom>
              <a:avLst/>
              <a:gdLst>
                <a:gd name="connsiteX0" fmla="*/ 92988 w 187580"/>
                <a:gd name="connsiteY0" fmla="*/ 72076 h 69323"/>
                <a:gd name="connsiteX1" fmla="*/ 31821 w 187580"/>
                <a:gd name="connsiteY1" fmla="*/ 72076 h 69323"/>
                <a:gd name="connsiteX2" fmla="*/ 14 w 187580"/>
                <a:gd name="connsiteY2" fmla="*/ 34967 h 69323"/>
                <a:gd name="connsiteX3" fmla="*/ 32637 w 187580"/>
                <a:gd name="connsiteY3" fmla="*/ 306 h 69323"/>
                <a:gd name="connsiteX4" fmla="*/ 156603 w 187580"/>
                <a:gd name="connsiteY4" fmla="*/ 306 h 69323"/>
                <a:gd name="connsiteX5" fmla="*/ 188818 w 187580"/>
                <a:gd name="connsiteY5" fmla="*/ 34560 h 69323"/>
                <a:gd name="connsiteX6" fmla="*/ 157826 w 187580"/>
                <a:gd name="connsiteY6" fmla="*/ 72484 h 69323"/>
                <a:gd name="connsiteX7" fmla="*/ 153748 w 187580"/>
                <a:gd name="connsiteY7" fmla="*/ 72484 h 69323"/>
                <a:gd name="connsiteX8" fmla="*/ 92988 w 187580"/>
                <a:gd name="connsiteY8" fmla="*/ 72076 h 69323"/>
                <a:gd name="connsiteX9" fmla="*/ 92988 w 187580"/>
                <a:gd name="connsiteY9" fmla="*/ 72076 h 6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80" h="69323">
                  <a:moveTo>
                    <a:pt x="92988" y="72076"/>
                  </a:moveTo>
                  <a:cubicBezTo>
                    <a:pt x="72599" y="72076"/>
                    <a:pt x="52210" y="72484"/>
                    <a:pt x="31821" y="72076"/>
                  </a:cubicBezTo>
                  <a:cubicBezTo>
                    <a:pt x="8169" y="71260"/>
                    <a:pt x="-394" y="60658"/>
                    <a:pt x="14" y="34967"/>
                  </a:cubicBezTo>
                  <a:cubicBezTo>
                    <a:pt x="422" y="10908"/>
                    <a:pt x="9393" y="714"/>
                    <a:pt x="32637" y="306"/>
                  </a:cubicBezTo>
                  <a:cubicBezTo>
                    <a:pt x="73823" y="-102"/>
                    <a:pt x="115417" y="-102"/>
                    <a:pt x="156603" y="306"/>
                  </a:cubicBezTo>
                  <a:cubicBezTo>
                    <a:pt x="180254" y="714"/>
                    <a:pt x="188410" y="10093"/>
                    <a:pt x="188818" y="34560"/>
                  </a:cubicBezTo>
                  <a:cubicBezTo>
                    <a:pt x="189226" y="61881"/>
                    <a:pt x="181885" y="70852"/>
                    <a:pt x="157826" y="72484"/>
                  </a:cubicBezTo>
                  <a:cubicBezTo>
                    <a:pt x="156603" y="72484"/>
                    <a:pt x="154972" y="72484"/>
                    <a:pt x="153748" y="72484"/>
                  </a:cubicBezTo>
                  <a:cubicBezTo>
                    <a:pt x="133359" y="72076"/>
                    <a:pt x="112970" y="72076"/>
                    <a:pt x="92988" y="72076"/>
                  </a:cubicBezTo>
                  <a:cubicBezTo>
                    <a:pt x="92988" y="72076"/>
                    <a:pt x="92988" y="72076"/>
                    <a:pt x="92988" y="72076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83F411-5591-4C24-8DCB-C19DB804D293}"/>
                </a:ext>
              </a:extLst>
            </p:cNvPr>
            <p:cNvSpPr/>
            <p:nvPr/>
          </p:nvSpPr>
          <p:spPr>
            <a:xfrm>
              <a:off x="7777093" y="3696824"/>
              <a:ext cx="150880" cy="130491"/>
            </a:xfrm>
            <a:custGeom>
              <a:avLst/>
              <a:gdLst>
                <a:gd name="connsiteX0" fmla="*/ 153735 w 150879"/>
                <a:gd name="connsiteY0" fmla="*/ 0 h 130490"/>
                <a:gd name="connsiteX1" fmla="*/ 153735 w 150879"/>
                <a:gd name="connsiteY1" fmla="*/ 134161 h 130490"/>
                <a:gd name="connsiteX2" fmla="*/ 0 w 150879"/>
                <a:gd name="connsiteY2" fmla="*/ 134161 h 130490"/>
                <a:gd name="connsiteX3" fmla="*/ 153735 w 150879"/>
                <a:gd name="connsiteY3" fmla="*/ 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79" h="130490">
                  <a:moveTo>
                    <a:pt x="153735" y="0"/>
                  </a:moveTo>
                  <a:cubicBezTo>
                    <a:pt x="153735" y="45264"/>
                    <a:pt x="153735" y="89305"/>
                    <a:pt x="153735" y="134161"/>
                  </a:cubicBezTo>
                  <a:cubicBezTo>
                    <a:pt x="101538" y="134161"/>
                    <a:pt x="50973" y="134161"/>
                    <a:pt x="0" y="134161"/>
                  </a:cubicBezTo>
                  <a:cubicBezTo>
                    <a:pt x="8563" y="85635"/>
                    <a:pt x="93382" y="11010"/>
                    <a:pt x="153735" y="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FD2785B-C470-4C57-BE82-129569B3431B}"/>
                </a:ext>
              </a:extLst>
            </p:cNvPr>
            <p:cNvSpPr/>
            <p:nvPr/>
          </p:nvSpPr>
          <p:spPr>
            <a:xfrm>
              <a:off x="5780176" y="5531851"/>
              <a:ext cx="338461" cy="338461"/>
            </a:xfrm>
            <a:custGeom>
              <a:avLst/>
              <a:gdLst>
                <a:gd name="connsiteX0" fmla="*/ 0 w 338460"/>
                <a:gd name="connsiteY0" fmla="*/ 170454 h 338460"/>
                <a:gd name="connsiteX1" fmla="*/ 170861 w 338460"/>
                <a:gd name="connsiteY1" fmla="*/ 0 h 338460"/>
                <a:gd name="connsiteX2" fmla="*/ 341723 w 338460"/>
                <a:gd name="connsiteY2" fmla="*/ 170861 h 338460"/>
                <a:gd name="connsiteX3" fmla="*/ 170454 w 338460"/>
                <a:gd name="connsiteY3" fmla="*/ 341723 h 338460"/>
                <a:gd name="connsiteX4" fmla="*/ 0 w 338460"/>
                <a:gd name="connsiteY4" fmla="*/ 170454 h 338460"/>
                <a:gd name="connsiteX5" fmla="*/ 56274 w 338460"/>
                <a:gd name="connsiteY5" fmla="*/ 171269 h 338460"/>
                <a:gd name="connsiteX6" fmla="*/ 170861 w 338460"/>
                <a:gd name="connsiteY6" fmla="*/ 285449 h 338460"/>
                <a:gd name="connsiteX7" fmla="*/ 285449 w 338460"/>
                <a:gd name="connsiteY7" fmla="*/ 170861 h 338460"/>
                <a:gd name="connsiteX8" fmla="*/ 169638 w 338460"/>
                <a:gd name="connsiteY8" fmla="*/ 56274 h 338460"/>
                <a:gd name="connsiteX9" fmla="*/ 56274 w 338460"/>
                <a:gd name="connsiteY9" fmla="*/ 171269 h 33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460" h="338460">
                  <a:moveTo>
                    <a:pt x="0" y="170454"/>
                  </a:moveTo>
                  <a:cubicBezTo>
                    <a:pt x="0" y="75440"/>
                    <a:pt x="75440" y="0"/>
                    <a:pt x="170861" y="0"/>
                  </a:cubicBezTo>
                  <a:cubicBezTo>
                    <a:pt x="265467" y="0"/>
                    <a:pt x="341723" y="76256"/>
                    <a:pt x="341723" y="170861"/>
                  </a:cubicBezTo>
                  <a:cubicBezTo>
                    <a:pt x="341723" y="265059"/>
                    <a:pt x="265059" y="341723"/>
                    <a:pt x="170454" y="341723"/>
                  </a:cubicBezTo>
                  <a:cubicBezTo>
                    <a:pt x="75848" y="341723"/>
                    <a:pt x="0" y="265467"/>
                    <a:pt x="0" y="170454"/>
                  </a:cubicBezTo>
                  <a:close/>
                  <a:moveTo>
                    <a:pt x="56274" y="171269"/>
                  </a:moveTo>
                  <a:cubicBezTo>
                    <a:pt x="56682" y="233660"/>
                    <a:pt x="108471" y="285449"/>
                    <a:pt x="170861" y="285449"/>
                  </a:cubicBezTo>
                  <a:cubicBezTo>
                    <a:pt x="232845" y="285449"/>
                    <a:pt x="285041" y="232844"/>
                    <a:pt x="285449" y="170861"/>
                  </a:cubicBezTo>
                  <a:cubicBezTo>
                    <a:pt x="285856" y="107655"/>
                    <a:pt x="232845" y="55866"/>
                    <a:pt x="169638" y="56274"/>
                  </a:cubicBezTo>
                  <a:cubicBezTo>
                    <a:pt x="106839" y="56682"/>
                    <a:pt x="55866" y="108471"/>
                    <a:pt x="56274" y="171269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DD4D1A1-1DF2-4A4B-AABF-8092BB453F43}"/>
                </a:ext>
              </a:extLst>
            </p:cNvPr>
            <p:cNvSpPr/>
            <p:nvPr/>
          </p:nvSpPr>
          <p:spPr>
            <a:xfrm>
              <a:off x="5883753" y="5635412"/>
              <a:ext cx="130491" cy="130491"/>
            </a:xfrm>
            <a:custGeom>
              <a:avLst/>
              <a:gdLst>
                <a:gd name="connsiteX0" fmla="*/ 68100 w 130490"/>
                <a:gd name="connsiteY0" fmla="*/ 133361 h 130490"/>
                <a:gd name="connsiteX1" fmla="*/ 0 w 130490"/>
                <a:gd name="connsiteY1" fmla="*/ 66893 h 130490"/>
                <a:gd name="connsiteX2" fmla="*/ 66061 w 130490"/>
                <a:gd name="connsiteY2" fmla="*/ 16 h 130490"/>
                <a:gd name="connsiteX3" fmla="*/ 133345 w 130490"/>
                <a:gd name="connsiteY3" fmla="*/ 66893 h 130490"/>
                <a:gd name="connsiteX4" fmla="*/ 68100 w 130490"/>
                <a:gd name="connsiteY4" fmla="*/ 133361 h 130490"/>
                <a:gd name="connsiteX5" fmla="*/ 66469 w 130490"/>
                <a:gd name="connsiteY5" fmla="*/ 37940 h 130490"/>
                <a:gd name="connsiteX6" fmla="*/ 37516 w 130490"/>
                <a:gd name="connsiteY6" fmla="*/ 68116 h 130490"/>
                <a:gd name="connsiteX7" fmla="*/ 67692 w 130490"/>
                <a:gd name="connsiteY7" fmla="*/ 97476 h 130490"/>
                <a:gd name="connsiteX8" fmla="*/ 96645 w 130490"/>
                <a:gd name="connsiteY8" fmla="*/ 67300 h 130490"/>
                <a:gd name="connsiteX9" fmla="*/ 66469 w 130490"/>
                <a:gd name="connsiteY9" fmla="*/ 37940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90" h="130490">
                  <a:moveTo>
                    <a:pt x="68100" y="133361"/>
                  </a:moveTo>
                  <a:cubicBezTo>
                    <a:pt x="30176" y="133769"/>
                    <a:pt x="0" y="104001"/>
                    <a:pt x="0" y="66893"/>
                  </a:cubicBezTo>
                  <a:cubicBezTo>
                    <a:pt x="0" y="31008"/>
                    <a:pt x="29768" y="832"/>
                    <a:pt x="66061" y="16"/>
                  </a:cubicBezTo>
                  <a:cubicBezTo>
                    <a:pt x="102762" y="-799"/>
                    <a:pt x="133345" y="29377"/>
                    <a:pt x="133345" y="66893"/>
                  </a:cubicBezTo>
                  <a:cubicBezTo>
                    <a:pt x="133345" y="104409"/>
                    <a:pt x="105208" y="132954"/>
                    <a:pt x="68100" y="133361"/>
                  </a:cubicBezTo>
                  <a:close/>
                  <a:moveTo>
                    <a:pt x="66469" y="37940"/>
                  </a:moveTo>
                  <a:cubicBezTo>
                    <a:pt x="49750" y="38348"/>
                    <a:pt x="37516" y="50989"/>
                    <a:pt x="37516" y="68116"/>
                  </a:cubicBezTo>
                  <a:cubicBezTo>
                    <a:pt x="37924" y="84427"/>
                    <a:pt x="51381" y="97476"/>
                    <a:pt x="67692" y="97476"/>
                  </a:cubicBezTo>
                  <a:cubicBezTo>
                    <a:pt x="83596" y="97069"/>
                    <a:pt x="97053" y="83204"/>
                    <a:pt x="96645" y="67300"/>
                  </a:cubicBezTo>
                  <a:cubicBezTo>
                    <a:pt x="96237" y="50174"/>
                    <a:pt x="82780" y="37532"/>
                    <a:pt x="66469" y="37940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BC67A0D-F1A6-4A07-B540-06E79BF9A30B}"/>
              </a:ext>
            </a:extLst>
          </p:cNvPr>
          <p:cNvSpPr/>
          <p:nvPr userDrawn="1"/>
        </p:nvSpPr>
        <p:spPr>
          <a:xfrm>
            <a:off x="209104" y="6617332"/>
            <a:ext cx="11773793" cy="68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6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2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4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6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409478"/>
            <a:ext cx="12191853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International Stock Assessment Workshop</a:t>
            </a:r>
          </a:p>
          <a:p>
            <a:pPr algn="ctr"/>
            <a:r>
              <a:rPr lang="en-GB" altLang="ko-KR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Cape Town</a:t>
            </a:r>
          </a:p>
          <a:p>
            <a:pPr algn="ctr"/>
            <a:r>
              <a:rPr lang="en-GB" altLang="ko-KR" sz="1867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 December 2019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3C14FEC0-D01E-4D5F-9D56-4F962F982964}"/>
              </a:ext>
            </a:extLst>
          </p:cNvPr>
          <p:cNvSpPr/>
          <p:nvPr/>
        </p:nvSpPr>
        <p:spPr>
          <a:xfrm>
            <a:off x="5388091" y="4373253"/>
            <a:ext cx="4598" cy="142561"/>
          </a:xfrm>
          <a:custGeom>
            <a:avLst/>
            <a:gdLst>
              <a:gd name="connsiteX0" fmla="*/ 3419 w 0"/>
              <a:gd name="connsiteY0" fmla="*/ 0 h 211962"/>
              <a:gd name="connsiteX1" fmla="*/ 4786 w 0"/>
              <a:gd name="connsiteY1" fmla="*/ 181193 h 211962"/>
              <a:gd name="connsiteX2" fmla="*/ 2735 w 0"/>
              <a:gd name="connsiteY2" fmla="*/ 212646 h 211962"/>
              <a:gd name="connsiteX3" fmla="*/ 0 w 0"/>
              <a:gd name="connsiteY3" fmla="*/ 212646 h 211962"/>
              <a:gd name="connsiteX4" fmla="*/ 0 w 0"/>
              <a:gd name="connsiteY4" fmla="*/ 122391 h 211962"/>
              <a:gd name="connsiteX5" fmla="*/ 0 w 0"/>
              <a:gd name="connsiteY5" fmla="*/ 22564 h 211962"/>
              <a:gd name="connsiteX6" fmla="*/ 3419 w 0"/>
              <a:gd name="connsiteY6" fmla="*/ 0 h 21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h="211962">
                <a:moveTo>
                  <a:pt x="3419" y="0"/>
                </a:moveTo>
                <a:cubicBezTo>
                  <a:pt x="4103" y="60170"/>
                  <a:pt x="4103" y="120340"/>
                  <a:pt x="4786" y="181193"/>
                </a:cubicBezTo>
                <a:cubicBezTo>
                  <a:pt x="4103" y="191450"/>
                  <a:pt x="3419" y="202390"/>
                  <a:pt x="2735" y="212646"/>
                </a:cubicBezTo>
                <a:cubicBezTo>
                  <a:pt x="2051" y="212646"/>
                  <a:pt x="1368" y="212646"/>
                  <a:pt x="0" y="212646"/>
                </a:cubicBezTo>
                <a:cubicBezTo>
                  <a:pt x="0" y="182561"/>
                  <a:pt x="0" y="152476"/>
                  <a:pt x="0" y="122391"/>
                </a:cubicBezTo>
                <a:cubicBezTo>
                  <a:pt x="0" y="88887"/>
                  <a:pt x="0" y="55384"/>
                  <a:pt x="0" y="22564"/>
                </a:cubicBezTo>
                <a:cubicBezTo>
                  <a:pt x="684" y="15043"/>
                  <a:pt x="0" y="7521"/>
                  <a:pt x="3419" y="0"/>
                </a:cubicBezTo>
                <a:close/>
              </a:path>
            </a:pathLst>
          </a:custGeom>
          <a:solidFill>
            <a:srgbClr val="F7F7F7"/>
          </a:solidFill>
          <a:ln w="68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A1B3EDB-9270-48D4-B34E-6ADCFAAB11DC}"/>
              </a:ext>
            </a:extLst>
          </p:cNvPr>
          <p:cNvSpPr/>
          <p:nvPr/>
        </p:nvSpPr>
        <p:spPr>
          <a:xfrm>
            <a:off x="-73" y="3973308"/>
            <a:ext cx="12192000" cy="9855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tlCol="0" anchor="ctr"/>
          <a:lstStyle/>
          <a:p>
            <a:pPr algn="ctr"/>
            <a:r>
              <a:rPr lang="en-US" sz="7200" dirty="0" smtClean="0"/>
              <a:t>Penguins</a:t>
            </a:r>
            <a:endParaRPr lang="en-US" sz="7200" dirty="0"/>
          </a:p>
        </p:txBody>
      </p:sp>
      <p:pic>
        <p:nvPicPr>
          <p:cNvPr id="1029" name="Picture 5" descr="https://d2g6byanrj0o4m.cloudfront.net/images/2966/penguin_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63" y="1039608"/>
            <a:ext cx="5905500" cy="32004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8865B24-84B2-44C1-A2C8-E32A0D68BD99}"/>
              </a:ext>
            </a:extLst>
          </p:cNvPr>
          <p:cNvSpPr/>
          <p:nvPr/>
        </p:nvSpPr>
        <p:spPr>
          <a:xfrm>
            <a:off x="4360985" y="1155560"/>
            <a:ext cx="3376246" cy="4079631"/>
          </a:xfrm>
          <a:prstGeom prst="roundRect">
            <a:avLst>
              <a:gd name="adj" fmla="val 8929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943100" y="3508801"/>
            <a:ext cx="82120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Island Closure Experiment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4" t="-2017" r="5704" b="9397"/>
          <a:stretch/>
        </p:blipFill>
        <p:spPr bwMode="auto">
          <a:xfrm>
            <a:off x="5104667" y="1212081"/>
            <a:ext cx="1695450" cy="2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1" y="2139224"/>
            <a:ext cx="442940" cy="29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09" y="5393797"/>
            <a:ext cx="669680" cy="4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74" y="1819533"/>
            <a:ext cx="669680" cy="4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93" y="2242908"/>
            <a:ext cx="411735" cy="2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73" y="2374366"/>
            <a:ext cx="669680" cy="4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631" y="2291624"/>
            <a:ext cx="669680" cy="4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83" y="2156754"/>
            <a:ext cx="669680" cy="4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032" y="2460405"/>
            <a:ext cx="669680" cy="4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287" y="2372338"/>
            <a:ext cx="669680" cy="44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2080" y="567510"/>
            <a:ext cx="1671020" cy="8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89" y="1582210"/>
            <a:ext cx="833680" cy="34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77" y="5042977"/>
            <a:ext cx="16891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5221" y="5320512"/>
            <a:ext cx="1671020" cy="8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115" y="214937"/>
            <a:ext cx="1764319" cy="16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653" y="4858115"/>
            <a:ext cx="1853342" cy="168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943100" y="314325"/>
            <a:ext cx="8666282" cy="6229350"/>
          </a:xfrm>
          <a:prstGeom prst="ellipse">
            <a:avLst/>
          </a:prstGeom>
          <a:noFill/>
          <a:ln w="57150">
            <a:solidFill>
              <a:srgbClr val="0094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5" y="3267597"/>
            <a:ext cx="442940" cy="29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27" y="3371281"/>
            <a:ext cx="411735" cy="2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3" y="3961075"/>
            <a:ext cx="442940" cy="29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81" b="97605" l="1400" r="100000">
                        <a14:backgroundMark x1="39000" y1="63772" x2="39000" y2="6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95" y="4064759"/>
            <a:ext cx="411735" cy="2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D9D1588-8F0B-4DF8-8ED0-7E96D2587FEA}"/>
              </a:ext>
            </a:extLst>
          </p:cNvPr>
          <p:cNvGrpSpPr/>
          <p:nvPr/>
        </p:nvGrpSpPr>
        <p:grpSpPr>
          <a:xfrm>
            <a:off x="1055579" y="2428876"/>
            <a:ext cx="3905558" cy="2295524"/>
            <a:chOff x="1774871" y="1545842"/>
            <a:chExt cx="3442031" cy="351170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B167DA1-3723-42EB-B5FD-6F059D99BE9A}"/>
                </a:ext>
              </a:extLst>
            </p:cNvPr>
            <p:cNvSpPr txBox="1"/>
            <p:nvPr userDrawn="1"/>
          </p:nvSpPr>
          <p:spPr>
            <a:xfrm>
              <a:off x="2165346" y="2089300"/>
              <a:ext cx="2787830" cy="294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GB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African Penguin </a:t>
              </a:r>
              <a:r>
                <a:rPr lang="en-GB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numbers off South Africa </a:t>
              </a:r>
              <a:r>
                <a:rPr lang="en-GB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have declined </a:t>
              </a:r>
              <a:r>
                <a:rPr lang="en-GB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by ~70% </a:t>
              </a:r>
              <a:r>
                <a:rPr lang="en-GB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since </a:t>
              </a:r>
              <a:r>
                <a:rPr lang="en-GB" altLang="ko-KR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1989</a:t>
              </a:r>
              <a:r>
                <a:rPr lang="en-GB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자유형: 도형 14">
              <a:extLst>
                <a:ext uri="{FF2B5EF4-FFF2-40B4-BE49-F238E27FC236}">
                  <a16:creationId xmlns="" xmlns:a16="http://schemas.microsoft.com/office/drawing/2014/main" id="{6F31851A-1F99-474B-ADEE-D9B1EA51E38F}"/>
                </a:ext>
              </a:extLst>
            </p:cNvPr>
            <p:cNvSpPr/>
            <p:nvPr userDrawn="1"/>
          </p:nvSpPr>
          <p:spPr>
            <a:xfrm rot="10800000">
              <a:off x="4689450" y="4569723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DD2FD59-34BF-420A-BE75-696866D48A25}"/>
                </a:ext>
              </a:extLst>
            </p:cNvPr>
            <p:cNvSpPr/>
            <p:nvPr userDrawn="1"/>
          </p:nvSpPr>
          <p:spPr>
            <a:xfrm>
              <a:off x="1774871" y="154584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F53EB5-65FE-4A55-9B00-51C96ADBF3FE}"/>
              </a:ext>
            </a:extLst>
          </p:cNvPr>
          <p:cNvSpPr txBox="1"/>
          <p:nvPr/>
        </p:nvSpPr>
        <p:spPr>
          <a:xfrm>
            <a:off x="757608" y="409941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 smtClean="0">
                <a:solidFill>
                  <a:schemeClr val="accent2"/>
                </a:solidFill>
                <a:cs typeface="Arial" pitchFamily="34" charset="0"/>
              </a:rPr>
              <a:t>Endangered</a:t>
            </a:r>
            <a:endParaRPr lang="en-US" altLang="ko-KR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9305" r="9375" b="11528"/>
          <a:stretch/>
        </p:blipFill>
        <p:spPr bwMode="auto">
          <a:xfrm>
            <a:off x="6505575" y="641737"/>
            <a:ext cx="5505451" cy="56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DA8A23-C9FD-4C80-AF9F-D1CD1A6CC16D}"/>
              </a:ext>
            </a:extLst>
          </p:cNvPr>
          <p:cNvSpPr txBox="1"/>
          <p:nvPr/>
        </p:nvSpPr>
        <p:spPr>
          <a:xfrm>
            <a:off x="1774479" y="1306028"/>
            <a:ext cx="49025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 smtClean="0">
                <a:solidFill>
                  <a:schemeClr val="accent1"/>
                </a:solidFill>
                <a:cs typeface="Arial" pitchFamily="34" charset="0"/>
              </a:rPr>
              <a:t>African Penguins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0C891A-2C71-4C3D-BB80-F98A4A28D36D}"/>
              </a:ext>
            </a:extLst>
          </p:cNvPr>
          <p:cNvSpPr txBox="1"/>
          <p:nvPr/>
        </p:nvSpPr>
        <p:spPr>
          <a:xfrm>
            <a:off x="8650476" y="6414353"/>
            <a:ext cx="205915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b="1" dirty="0" err="1" smtClean="0">
                <a:solidFill>
                  <a:srgbClr val="0094A0"/>
                </a:solidFill>
                <a:cs typeface="Arial" pitchFamily="34" charset="0"/>
              </a:rPr>
              <a:t>Sherley</a:t>
            </a:r>
            <a:r>
              <a:rPr lang="en-US" altLang="ko-KR" sz="1200" b="1" dirty="0">
                <a:solidFill>
                  <a:srgbClr val="0094A0"/>
                </a:solidFill>
                <a:cs typeface="Arial" pitchFamily="34" charset="0"/>
              </a:rPr>
              <a:t> </a:t>
            </a:r>
            <a:r>
              <a:rPr lang="en-US" altLang="ko-KR" sz="1200" b="1" dirty="0" smtClean="0">
                <a:solidFill>
                  <a:srgbClr val="0094A0"/>
                </a:solidFill>
                <a:cs typeface="Arial" pitchFamily="34" charset="0"/>
              </a:rPr>
              <a:t>RB et al. in prep</a:t>
            </a:r>
            <a:endParaRPr lang="ko-KR" altLang="en-US" sz="1200" b="1" dirty="0">
              <a:solidFill>
                <a:srgbClr val="0094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446" y="12382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Regional declines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14376" r="23905" b="5278"/>
          <a:stretch/>
        </p:blipFill>
        <p:spPr bwMode="auto">
          <a:xfrm>
            <a:off x="220851" y="1066800"/>
            <a:ext cx="8305800" cy="551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520F69F-8EDB-4A07-A583-63E6250082F3}"/>
              </a:ext>
            </a:extLst>
          </p:cNvPr>
          <p:cNvSpPr txBox="1"/>
          <p:nvPr/>
        </p:nvSpPr>
        <p:spPr>
          <a:xfrm>
            <a:off x="644281" y="1380673"/>
            <a:ext cx="979404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West Coast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70D503C-6880-4AD1-91E3-94C86BF44083}"/>
              </a:ext>
            </a:extLst>
          </p:cNvPr>
          <p:cNvSpPr txBox="1"/>
          <p:nvPr/>
        </p:nvSpPr>
        <p:spPr>
          <a:xfrm>
            <a:off x="7231343" y="1380672"/>
            <a:ext cx="1039275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South Coast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40C891A-2C71-4C3D-BB80-F98A4A28D36D}"/>
              </a:ext>
            </a:extLst>
          </p:cNvPr>
          <p:cNvSpPr txBox="1"/>
          <p:nvPr/>
        </p:nvSpPr>
        <p:spPr>
          <a:xfrm>
            <a:off x="4046373" y="1399446"/>
            <a:ext cx="1475776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South West Coast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40C891A-2C71-4C3D-BB80-F98A4A28D36D}"/>
              </a:ext>
            </a:extLst>
          </p:cNvPr>
          <p:cNvSpPr txBox="1"/>
          <p:nvPr/>
        </p:nvSpPr>
        <p:spPr>
          <a:xfrm>
            <a:off x="8650476" y="6299840"/>
            <a:ext cx="205915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b="1" dirty="0" err="1" smtClean="0">
                <a:solidFill>
                  <a:srgbClr val="0094A0"/>
                </a:solidFill>
                <a:cs typeface="Arial" pitchFamily="34" charset="0"/>
              </a:rPr>
              <a:t>Sherley</a:t>
            </a:r>
            <a:r>
              <a:rPr lang="en-US" altLang="ko-KR" sz="1200" b="1" dirty="0">
                <a:solidFill>
                  <a:srgbClr val="0094A0"/>
                </a:solidFill>
                <a:cs typeface="Arial" pitchFamily="34" charset="0"/>
              </a:rPr>
              <a:t> </a:t>
            </a:r>
            <a:r>
              <a:rPr lang="en-US" altLang="ko-KR" sz="1200" b="1" dirty="0" smtClean="0">
                <a:solidFill>
                  <a:srgbClr val="0094A0"/>
                </a:solidFill>
                <a:cs typeface="Arial" pitchFamily="34" charset="0"/>
              </a:rPr>
              <a:t>RB et al. in prep</a:t>
            </a:r>
            <a:endParaRPr lang="ko-KR" altLang="en-US" sz="1200" b="1" dirty="0">
              <a:solidFill>
                <a:srgbClr val="0094A0"/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1" b="72567" l="10000" r="9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0" t="6209" r="7701" b="25116"/>
          <a:stretch/>
        </p:blipFill>
        <p:spPr bwMode="auto">
          <a:xfrm>
            <a:off x="9277069" y="1885949"/>
            <a:ext cx="286511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9419886" y="3543299"/>
            <a:ext cx="409575" cy="542925"/>
          </a:xfrm>
          <a:prstGeom prst="ellipse">
            <a:avLst/>
          </a:prstGeom>
          <a:solidFill>
            <a:srgbClr val="D0E9ED">
              <a:alpha val="43137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9643723" y="4081461"/>
            <a:ext cx="409575" cy="328613"/>
          </a:xfrm>
          <a:prstGeom prst="ellipse">
            <a:avLst/>
          </a:prstGeom>
          <a:solidFill>
            <a:srgbClr val="D0E9ED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10683366" y="3943348"/>
            <a:ext cx="409575" cy="328613"/>
          </a:xfrm>
          <a:prstGeom prst="ellipse">
            <a:avLst/>
          </a:prstGeom>
          <a:solidFill>
            <a:srgbClr val="D0E9ED">
              <a:alpha val="45098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0C891A-2C71-4C3D-BB80-F98A4A28D36D}"/>
              </a:ext>
            </a:extLst>
          </p:cNvPr>
          <p:cNvSpPr txBox="1"/>
          <p:nvPr/>
        </p:nvSpPr>
        <p:spPr>
          <a:xfrm>
            <a:off x="8863078" y="4391024"/>
            <a:ext cx="1475776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South West Coast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20F69F-8EDB-4A07-A583-63E6250082F3}"/>
              </a:ext>
            </a:extLst>
          </p:cNvPr>
          <p:cNvSpPr txBox="1"/>
          <p:nvPr/>
        </p:nvSpPr>
        <p:spPr>
          <a:xfrm>
            <a:off x="8621562" y="3942961"/>
            <a:ext cx="979404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West Coast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70D503C-6880-4AD1-91E3-94C86BF44083}"/>
              </a:ext>
            </a:extLst>
          </p:cNvPr>
          <p:cNvSpPr txBox="1"/>
          <p:nvPr/>
        </p:nvSpPr>
        <p:spPr>
          <a:xfrm>
            <a:off x="10955279" y="4255613"/>
            <a:ext cx="1039275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South Coast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2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52" y="3231544"/>
            <a:ext cx="28654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Island Closure experiment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194D2D-4832-4553-873D-E37CEFFDB0E9}"/>
              </a:ext>
            </a:extLst>
          </p:cNvPr>
          <p:cNvSpPr txBox="1"/>
          <p:nvPr/>
        </p:nvSpPr>
        <p:spPr>
          <a:xfrm>
            <a:off x="4907099" y="2213122"/>
            <a:ext cx="2377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South Africa’s small pelagic purse-seine fishery targets mainly sardine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anchovy,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which are also the main prey species for penguins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D53E1BB-8C58-4052-A125-E99446EB3331}"/>
              </a:ext>
            </a:extLst>
          </p:cNvPr>
          <p:cNvGrpSpPr/>
          <p:nvPr/>
        </p:nvGrpSpPr>
        <p:grpSpPr>
          <a:xfrm>
            <a:off x="3604182" y="5582731"/>
            <a:ext cx="2377804" cy="510923"/>
            <a:chOff x="6860363" y="1880348"/>
            <a:chExt cx="1944216" cy="510923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2EA7038-3675-4EA8-814C-86141D858AC4}"/>
                </a:ext>
              </a:extLst>
            </p:cNvPr>
            <p:cNvSpPr txBox="1"/>
            <p:nvPr/>
          </p:nvSpPr>
          <p:spPr>
            <a:xfrm>
              <a:off x="6860364" y="1880348"/>
              <a:ext cx="19442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West Coast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85EA32-EBBE-4CF8-A935-E4DBC8AF8171}"/>
                </a:ext>
              </a:extLst>
            </p:cNvPr>
            <p:cNvSpPr txBox="1"/>
            <p:nvPr/>
          </p:nvSpPr>
          <p:spPr>
            <a:xfrm>
              <a:off x="6860363" y="2114272"/>
              <a:ext cx="1944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Dassen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and Robben Island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4F327DF-01DD-49C3-9E98-C3B09AF356D4}"/>
              </a:ext>
            </a:extLst>
          </p:cNvPr>
          <p:cNvGrpSpPr/>
          <p:nvPr/>
        </p:nvGrpSpPr>
        <p:grpSpPr>
          <a:xfrm>
            <a:off x="6142287" y="5582731"/>
            <a:ext cx="2377803" cy="510923"/>
            <a:chOff x="6860364" y="1880348"/>
            <a:chExt cx="1944216" cy="510923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C5DD0D3-286D-4290-BAA3-061F1317D17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South Coast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30A750A-D711-438F-9D3C-5584E608C6C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Bird and St Croix Island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8C958F-73BC-4452-AE58-1D501E024229}"/>
              </a:ext>
            </a:extLst>
          </p:cNvPr>
          <p:cNvSpPr txBox="1"/>
          <p:nvPr/>
        </p:nvSpPr>
        <p:spPr>
          <a:xfrm>
            <a:off x="1226380" y="1588967"/>
            <a:ext cx="2377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Penguins may be especially sensitive to changes in pelagic fish abundance and distribution as a consequence of their land-based breeding </a:t>
            </a:r>
            <a:r>
              <a:rPr lang="en-GB" sz="1200" dirty="0" smtClean="0"/>
              <a:t>sites and </a:t>
            </a:r>
            <a:r>
              <a:rPr lang="en-GB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limited </a:t>
            </a:r>
            <a:r>
              <a:rPr lang="en-GB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foraging range (&lt;20 km) during breeding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7" name="Elbow Connector 126">
            <a:extLst>
              <a:ext uri="{FF2B5EF4-FFF2-40B4-BE49-F238E27FC236}">
                <a16:creationId xmlns="" xmlns:a16="http://schemas.microsoft.com/office/drawing/2014/main" id="{B32A4869-F194-4D66-AA1B-ACDA4C7FD9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52463" y="1865943"/>
            <a:ext cx="1815417" cy="382709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8">
            <a:extLst>
              <a:ext uri="{FF2B5EF4-FFF2-40B4-BE49-F238E27FC236}">
                <a16:creationId xmlns="" xmlns:a16="http://schemas.microsoft.com/office/drawing/2014/main" id="{A6244BC7-E7CA-4C6C-A9EE-0FA04AC61FEC}"/>
              </a:ext>
            </a:extLst>
          </p:cNvPr>
          <p:cNvCxnSpPr/>
          <p:nvPr/>
        </p:nvCxnSpPr>
        <p:spPr>
          <a:xfrm flipV="1">
            <a:off x="6858825" y="1532539"/>
            <a:ext cx="1227900" cy="386827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32" y="1365010"/>
            <a:ext cx="1240480" cy="8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 descr="Image result for african pengu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83614"/>
            <a:ext cx="1179846" cy="14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195733" y="1240052"/>
            <a:ext cx="3657600" cy="16344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/>
              <a:t>To </a:t>
            </a:r>
            <a:r>
              <a:rPr lang="en-GB" dirty="0"/>
              <a:t>what </a:t>
            </a:r>
            <a:r>
              <a:rPr lang="en-GB" dirty="0" smtClean="0"/>
              <a:t>extent will suspension </a:t>
            </a:r>
            <a:r>
              <a:rPr lang="en-GB" dirty="0"/>
              <a:t>of pelagic fishing in the neighbourhood of breeding colonies of African penguins </a:t>
            </a:r>
            <a:r>
              <a:rPr lang="en-GB" dirty="0" smtClean="0"/>
              <a:t>impact </a:t>
            </a:r>
            <a:r>
              <a:rPr lang="en-GB" dirty="0"/>
              <a:t>penguin </a:t>
            </a:r>
            <a:r>
              <a:rPr lang="en-GB" dirty="0" smtClean="0"/>
              <a:t>dynamics?</a:t>
            </a:r>
            <a:endParaRPr lang="en-ZA" dirty="0"/>
          </a:p>
        </p:txBody>
      </p:sp>
      <p:sp>
        <p:nvSpPr>
          <p:cNvPr id="60" name="Rectangle 59"/>
          <p:cNvSpPr/>
          <p:nvPr/>
        </p:nvSpPr>
        <p:spPr>
          <a:xfrm>
            <a:off x="5190068" y="5232401"/>
            <a:ext cx="155623" cy="254000"/>
          </a:xfrm>
          <a:prstGeom prst="rect">
            <a:avLst/>
          </a:prstGeom>
          <a:solidFill>
            <a:srgbClr val="8AC7D3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Rectangle 64"/>
          <p:cNvSpPr/>
          <p:nvPr/>
        </p:nvSpPr>
        <p:spPr>
          <a:xfrm rot="5400000">
            <a:off x="6443133" y="5317065"/>
            <a:ext cx="155623" cy="254000"/>
          </a:xfrm>
          <a:prstGeom prst="rect">
            <a:avLst/>
          </a:prstGeom>
          <a:solidFill>
            <a:srgbClr val="8AC7D3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6" name="Elbow Connector 65"/>
          <p:cNvCxnSpPr>
            <a:stCxn id="60" idx="1"/>
          </p:cNvCxnSpPr>
          <p:nvPr/>
        </p:nvCxnSpPr>
        <p:spPr>
          <a:xfrm rot="10800000">
            <a:off x="3088220" y="4707467"/>
            <a:ext cx="2101849" cy="651934"/>
          </a:xfrm>
          <a:prstGeom prst="bentConnector3">
            <a:avLst/>
          </a:prstGeom>
          <a:ln w="22225" cap="sq">
            <a:solidFill>
              <a:srgbClr val="9EADC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75" y="3365340"/>
            <a:ext cx="1844392" cy="31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Elbow Connector 33"/>
          <p:cNvCxnSpPr/>
          <p:nvPr/>
        </p:nvCxnSpPr>
        <p:spPr>
          <a:xfrm flipV="1">
            <a:off x="6753225" y="4876800"/>
            <a:ext cx="1628775" cy="609601"/>
          </a:xfrm>
          <a:prstGeom prst="bentConnector3">
            <a:avLst>
              <a:gd name="adj1" fmla="val 50000"/>
            </a:avLst>
          </a:prstGeom>
          <a:ln w="22225" cap="sq">
            <a:solidFill>
              <a:srgbClr val="9EADC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4691063"/>
            <a:ext cx="31638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80929"/>
              </p:ext>
            </p:extLst>
          </p:nvPr>
        </p:nvGraphicFramePr>
        <p:xfrm>
          <a:off x="981072" y="1276349"/>
          <a:ext cx="10458452" cy="24479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71284"/>
                <a:gridCol w="732264"/>
                <a:gridCol w="732264"/>
                <a:gridCol w="732264"/>
                <a:gridCol w="732264"/>
                <a:gridCol w="732264"/>
                <a:gridCol w="732264"/>
                <a:gridCol w="732264"/>
                <a:gridCol w="732264"/>
                <a:gridCol w="732264"/>
                <a:gridCol w="732264"/>
                <a:gridCol w="732264"/>
                <a:gridCol w="732264"/>
              </a:tblGrid>
              <a:tr h="49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Island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2008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2009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2010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2011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2012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2013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2014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2015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2016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2017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2018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2019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7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Dassen</a:t>
                      </a:r>
                      <a:r>
                        <a:rPr lang="en-GB" sz="1600" dirty="0">
                          <a:effectLst/>
                        </a:rPr>
                        <a:t> Island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7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Robben Island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7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 Croix Island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7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Bird Island</a:t>
                      </a:r>
                      <a:endParaRPr lang="en-Z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X</a:t>
                      </a:r>
                      <a:endParaRPr lang="en-ZA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40469607-FD67-4D6E-985E-49E200F12A7F}"/>
              </a:ext>
            </a:extLst>
          </p:cNvPr>
          <p:cNvSpPr txBox="1"/>
          <p:nvPr/>
        </p:nvSpPr>
        <p:spPr>
          <a:xfrm>
            <a:off x="2151294" y="4065700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43" y="4440561"/>
            <a:ext cx="31766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Parameters monitored include </a:t>
            </a:r>
            <a:r>
              <a:rPr lang="en-GB" sz="1600" dirty="0"/>
              <a:t>number of breeding pairs, number of moulters, adult survival, breeding success, chick condition, foraging effort of adults and diets of adults feeding chicks. </a:t>
            </a:r>
            <a:endParaRPr lang="en-ZA" sz="1600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F2EA7038-3675-4EA8-814C-86141D858AC4}"/>
              </a:ext>
            </a:extLst>
          </p:cNvPr>
          <p:cNvSpPr txBox="1"/>
          <p:nvPr/>
        </p:nvSpPr>
        <p:spPr>
          <a:xfrm>
            <a:off x="204768" y="3942589"/>
            <a:ext cx="33786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Monitoring intensified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0" name="Picture 2" descr="Image result for african peng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" y="2629243"/>
            <a:ext cx="1179846" cy="14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0469607-FD67-4D6E-985E-49E200F12A7F}"/>
              </a:ext>
            </a:extLst>
          </p:cNvPr>
          <p:cNvSpPr txBox="1"/>
          <p:nvPr/>
        </p:nvSpPr>
        <p:spPr>
          <a:xfrm>
            <a:off x="8131985" y="409851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endParaRPr lang="ko-KR" altLang="en-US" sz="12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F2EA7038-3675-4EA8-814C-86141D858AC4}"/>
              </a:ext>
            </a:extLst>
          </p:cNvPr>
          <p:cNvSpPr txBox="1"/>
          <p:nvPr/>
        </p:nvSpPr>
        <p:spPr>
          <a:xfrm>
            <a:off x="3676650" y="3942589"/>
            <a:ext cx="38824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Acoustic biomass surveys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195794" y="4313872"/>
            <a:ext cx="3235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Provide </a:t>
            </a:r>
            <a:r>
              <a:rPr lang="en-GB" sz="1600" dirty="0"/>
              <a:t>a direct estimate of the biomass of small pelagic fish available to penguins around some of the islands were initiated in </a:t>
            </a:r>
            <a:r>
              <a:rPr lang="en-GB" sz="1600" dirty="0" smtClean="0"/>
              <a:t>2009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94" y="5762373"/>
            <a:ext cx="3306332" cy="85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F2EA7038-3675-4EA8-814C-86141D858AC4}"/>
              </a:ext>
            </a:extLst>
          </p:cNvPr>
          <p:cNvSpPr txBox="1"/>
          <p:nvPr/>
        </p:nvSpPr>
        <p:spPr>
          <a:xfrm>
            <a:off x="7733745" y="3913822"/>
            <a:ext cx="347868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Economic cost to fishery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9305" r="44922" b="9737"/>
          <a:stretch/>
        </p:blipFill>
        <p:spPr bwMode="auto">
          <a:xfrm>
            <a:off x="10644852" y="4781549"/>
            <a:ext cx="1321554" cy="18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20025" y="4496991"/>
            <a:ext cx="3000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To </a:t>
            </a:r>
            <a:r>
              <a:rPr lang="en-GB" sz="1600" dirty="0"/>
              <a:t>determine the loss of economic value experienced by the South African pelagic fishery as a result of the closure </a:t>
            </a:r>
            <a:r>
              <a:rPr lang="en-GB" sz="1600" dirty="0" smtClean="0"/>
              <a:t>around </a:t>
            </a:r>
            <a:r>
              <a:rPr lang="en-GB" sz="1600" dirty="0"/>
              <a:t>four penguin breeding </a:t>
            </a:r>
            <a:r>
              <a:rPr lang="en-GB" sz="1600" dirty="0" smtClean="0"/>
              <a:t>islands, with forecasts of the </a:t>
            </a:r>
            <a:r>
              <a:rPr lang="en-GB" sz="1600" dirty="0"/>
              <a:t>economic impact of future closures.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3271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23" y="185621"/>
            <a:ext cx="11573197" cy="14822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African Penguin Biodiversity Management Plan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0CA547-2F89-4291-8E35-FEE511859E6A}"/>
              </a:ext>
            </a:extLst>
          </p:cNvPr>
          <p:cNvGrpSpPr/>
          <p:nvPr/>
        </p:nvGrpSpPr>
        <p:grpSpPr>
          <a:xfrm>
            <a:off x="8495141" y="3629447"/>
            <a:ext cx="2911650" cy="589706"/>
            <a:chOff x="6976472" y="3212976"/>
            <a:chExt cx="2175465" cy="58970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89B6CD2-E973-435F-8CA2-2FC4DFE4B2C7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Habitats and artificial nests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11379E3-5FE9-4814-AC20-ED56ED3C7CBE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0D4A201-301D-4CB7-AE6C-B7FB42D6C22A}"/>
              </a:ext>
            </a:extLst>
          </p:cNvPr>
          <p:cNvGrpSpPr/>
          <p:nvPr/>
        </p:nvGrpSpPr>
        <p:grpSpPr>
          <a:xfrm>
            <a:off x="785213" y="3629447"/>
            <a:ext cx="2911651" cy="589706"/>
            <a:chOff x="-2604" y="3201033"/>
            <a:chExt cx="2175465" cy="58970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4641FDA-9909-4C98-90CB-DD725A168921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Chick rescue and rearing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D79ED3F-4001-49C1-B903-1ADDF1BBBE36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672756B-E76C-4697-961D-EF7444E076B4}"/>
              </a:ext>
            </a:extLst>
          </p:cNvPr>
          <p:cNvGrpSpPr/>
          <p:nvPr/>
        </p:nvGrpSpPr>
        <p:grpSpPr>
          <a:xfrm>
            <a:off x="7774470" y="1980548"/>
            <a:ext cx="2990165" cy="528439"/>
            <a:chOff x="6251413" y="1802850"/>
            <a:chExt cx="2234128" cy="52843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C057309-2578-45CE-B9A7-E9CB42320934}"/>
                </a:ext>
              </a:extLst>
            </p:cNvPr>
            <p:cNvSpPr txBox="1"/>
            <p:nvPr/>
          </p:nvSpPr>
          <p:spPr>
            <a:xfrm>
              <a:off x="6251413" y="2023512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Predation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DF0D942-C6F2-4444-AB67-8ECDC8E42110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B68AD36-CAC5-4B7D-8775-67953F9C00DB}"/>
              </a:ext>
            </a:extLst>
          </p:cNvPr>
          <p:cNvGrpSpPr/>
          <p:nvPr/>
        </p:nvGrpSpPr>
        <p:grpSpPr>
          <a:xfrm>
            <a:off x="7852984" y="5058428"/>
            <a:ext cx="2911650" cy="589706"/>
            <a:chOff x="6369928" y="4901747"/>
            <a:chExt cx="2175465" cy="58970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316D162-47DB-420B-BE27-4701BBAF0878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Establishment of new colonies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9FABE5B-6076-41E4-987D-40E8B2889C59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F60C47-E83E-432B-AE38-337272488A21}"/>
              </a:ext>
            </a:extLst>
          </p:cNvPr>
          <p:cNvSpPr txBox="1"/>
          <p:nvPr/>
        </p:nvSpPr>
        <p:spPr>
          <a:xfrm>
            <a:off x="3429000" y="2201211"/>
            <a:ext cx="101479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B21A7FE-FF8E-4100-AB44-16EDC85C117D}"/>
              </a:ext>
            </a:extLst>
          </p:cNvPr>
          <p:cNvGrpSpPr/>
          <p:nvPr/>
        </p:nvGrpSpPr>
        <p:grpSpPr>
          <a:xfrm>
            <a:off x="1427369" y="5058428"/>
            <a:ext cx="2911651" cy="589706"/>
            <a:chOff x="740351" y="4896385"/>
            <a:chExt cx="2175465" cy="58970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7E6486F-D050-4270-8131-93C03F25144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Oiling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78310C5-FEF4-48AB-9164-94D5189E5984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ADE1C0B-BCA0-45FE-AAC9-5DE50B91C727}"/>
              </a:ext>
            </a:extLst>
          </p:cNvPr>
          <p:cNvSpPr/>
          <p:nvPr/>
        </p:nvSpPr>
        <p:spPr>
          <a:xfrm>
            <a:off x="6478958" y="1971347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4AC7624-6107-41FC-89D9-CFB36E8FB0B8}"/>
              </a:ext>
            </a:extLst>
          </p:cNvPr>
          <p:cNvSpPr/>
          <p:nvPr/>
        </p:nvSpPr>
        <p:spPr>
          <a:xfrm>
            <a:off x="7278578" y="3323250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F10DFE14-15F5-46BD-AAA1-48F3B2AE58AD}"/>
              </a:ext>
            </a:extLst>
          </p:cNvPr>
          <p:cNvSpPr/>
          <p:nvPr/>
        </p:nvSpPr>
        <p:spPr>
          <a:xfrm>
            <a:off x="6478958" y="4676848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0929438-2E8D-4CFF-A97E-2B1AC6306374}"/>
              </a:ext>
            </a:extLst>
          </p:cNvPr>
          <p:cNvSpPr/>
          <p:nvPr/>
        </p:nvSpPr>
        <p:spPr>
          <a:xfrm>
            <a:off x="4630594" y="4676848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A705BB0D-0638-4A1B-B130-78FEB6D072CA}"/>
              </a:ext>
            </a:extLst>
          </p:cNvPr>
          <p:cNvSpPr/>
          <p:nvPr/>
        </p:nvSpPr>
        <p:spPr>
          <a:xfrm>
            <a:off x="3838141" y="3323250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58B059D-0DE7-41BA-A701-3C570CD71FB1}"/>
              </a:ext>
            </a:extLst>
          </p:cNvPr>
          <p:cNvSpPr/>
          <p:nvPr/>
        </p:nvSpPr>
        <p:spPr>
          <a:xfrm>
            <a:off x="4630594" y="1971347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44" name="Picture 2" descr="Image result for african peng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25" y="3111965"/>
            <a:ext cx="1179846" cy="14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This meeting is only about 4 things!!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25000" r="12578" b="8472"/>
          <a:stretch/>
        </p:blipFill>
        <p:spPr bwMode="auto">
          <a:xfrm>
            <a:off x="1428750" y="1484078"/>
            <a:ext cx="8382000" cy="429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99"/>
          <a:stretch/>
        </p:blipFill>
        <p:spPr bwMode="auto">
          <a:xfrm>
            <a:off x="9810750" y="5125890"/>
            <a:ext cx="2381250" cy="13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10750" y="6396335"/>
            <a:ext cx="238125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bg1"/>
                </a:solidFill>
              </a:rPr>
              <a:t>The Panel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4040" y="6000748"/>
            <a:ext cx="4483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b="1" dirty="0" smtClean="0">
                <a:solidFill>
                  <a:schemeClr val="accent1">
                    <a:lumMod val="50000"/>
                  </a:schemeClr>
                </a:solidFill>
              </a:rPr>
              <a:t>Focussed discussion!</a:t>
            </a:r>
            <a:endParaRPr lang="en-Z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6641</TotalTime>
  <Words>332</Words>
  <Application>Microsoft Office PowerPoint</Application>
  <PresentationFormat>Custom</PresentationFormat>
  <Paragraphs>109</Paragraphs>
  <Slides>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Janet Coetzee</cp:lastModifiedBy>
  <cp:revision>149</cp:revision>
  <dcterms:created xsi:type="dcterms:W3CDTF">2019-01-14T06:35:35Z</dcterms:created>
  <dcterms:modified xsi:type="dcterms:W3CDTF">2019-12-02T08:53:48Z</dcterms:modified>
</cp:coreProperties>
</file>